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1" r:id="rId1"/>
    <p:sldMasterId id="2147483650" r:id="rId2"/>
    <p:sldMasterId id="2147483666" r:id="rId3"/>
    <p:sldMasterId id="2147483662" r:id="rId4"/>
    <p:sldMasterId id="2147483852" r:id="rId5"/>
  </p:sldMasterIdLst>
  <p:notesMasterIdLst>
    <p:notesMasterId r:id="rId37"/>
  </p:notesMasterIdLst>
  <p:handoutMasterIdLst>
    <p:handoutMasterId r:id="rId38"/>
  </p:handoutMasterIdLst>
  <p:sldIdLst>
    <p:sldId id="256" r:id="rId6"/>
    <p:sldId id="294" r:id="rId7"/>
    <p:sldId id="261" r:id="rId8"/>
    <p:sldId id="268" r:id="rId9"/>
    <p:sldId id="292" r:id="rId10"/>
    <p:sldId id="291" r:id="rId11"/>
    <p:sldId id="295" r:id="rId12"/>
    <p:sldId id="301" r:id="rId13"/>
    <p:sldId id="300" r:id="rId14"/>
    <p:sldId id="269" r:id="rId15"/>
    <p:sldId id="270" r:id="rId16"/>
    <p:sldId id="272" r:id="rId17"/>
    <p:sldId id="278" r:id="rId18"/>
    <p:sldId id="279" r:id="rId19"/>
    <p:sldId id="280" r:id="rId20"/>
    <p:sldId id="273" r:id="rId21"/>
    <p:sldId id="277" r:id="rId22"/>
    <p:sldId id="285" r:id="rId23"/>
    <p:sldId id="274" r:id="rId24"/>
    <p:sldId id="287" r:id="rId25"/>
    <p:sldId id="297" r:id="rId26"/>
    <p:sldId id="298" r:id="rId27"/>
    <p:sldId id="288" r:id="rId28"/>
    <p:sldId id="282" r:id="rId29"/>
    <p:sldId id="286" r:id="rId30"/>
    <p:sldId id="284" r:id="rId31"/>
    <p:sldId id="283" r:id="rId32"/>
    <p:sldId id="296" r:id="rId33"/>
    <p:sldId id="260" r:id="rId34"/>
    <p:sldId id="289" r:id="rId35"/>
    <p:sldId id="266" r:id="rId3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432"/>
    <a:srgbClr val="FFA000"/>
    <a:srgbClr val="FF5F00"/>
    <a:srgbClr val="EF94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54" autoAdjust="0"/>
    <p:restoredTop sz="63965" autoAdjust="0"/>
  </p:normalViewPr>
  <p:slideViewPr>
    <p:cSldViewPr snapToGrid="0">
      <p:cViewPr varScale="1">
        <p:scale>
          <a:sx n="73" d="100"/>
          <a:sy n="73" d="100"/>
        </p:scale>
        <p:origin x="1680" y="58"/>
      </p:cViewPr>
      <p:guideLst/>
    </p:cSldViewPr>
  </p:slideViewPr>
  <p:notesTextViewPr>
    <p:cViewPr>
      <p:scale>
        <a:sx n="1" d="1"/>
        <a:sy n="1" d="1"/>
      </p:scale>
      <p:origin x="0" y="0"/>
    </p:cViewPr>
  </p:notesTextViewPr>
  <p:notesViewPr>
    <p:cSldViewPr snapToGrid="0">
      <p:cViewPr varScale="1">
        <p:scale>
          <a:sx n="67" d="100"/>
          <a:sy n="67" d="100"/>
        </p:scale>
        <p:origin x="2454"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22B76-EBD9-49BF-BF1A-AD58EE92B39E}" type="doc">
      <dgm:prSet loTypeId="urn:microsoft.com/office/officeart/2005/8/layout/pyramid1" loCatId="pyramid" qsTypeId="urn:microsoft.com/office/officeart/2005/8/quickstyle/simple1" qsCatId="simple" csTypeId="urn:microsoft.com/office/officeart/2005/8/colors/accent1_3" csCatId="accent1" phldr="1"/>
      <dgm:spPr/>
    </dgm:pt>
    <dgm:pt modelId="{4833B2D7-1B24-4B40-8EE4-FCCA31371F87}">
      <dgm:prSet phldrT="[Text]" custT="1"/>
      <dgm:spPr/>
      <dgm:t>
        <a:bodyPr/>
        <a:lstStyle/>
        <a:p>
          <a:r>
            <a:rPr lang="en-GB" sz="1600" dirty="0">
              <a:solidFill>
                <a:schemeClr val="tx2">
                  <a:lumMod val="75000"/>
                </a:schemeClr>
              </a:solidFill>
            </a:rPr>
            <a:t>AI</a:t>
          </a:r>
          <a:endParaRPr lang="pl-PL" sz="1600" dirty="0">
            <a:solidFill>
              <a:schemeClr val="tx2">
                <a:lumMod val="75000"/>
              </a:schemeClr>
            </a:solidFill>
          </a:endParaRPr>
        </a:p>
      </dgm:t>
    </dgm:pt>
    <dgm:pt modelId="{D76B3E91-8BF9-4FFA-9C38-D9570AD9E75C}" type="parTrans" cxnId="{2B6067D0-3071-4B77-BEC2-8DA95776275C}">
      <dgm:prSet/>
      <dgm:spPr/>
      <dgm:t>
        <a:bodyPr/>
        <a:lstStyle/>
        <a:p>
          <a:endParaRPr lang="pl-PL"/>
        </a:p>
      </dgm:t>
    </dgm:pt>
    <dgm:pt modelId="{F4695EAE-B6D0-4BE7-8B1E-2C2702BA5F51}" type="sibTrans" cxnId="{2B6067D0-3071-4B77-BEC2-8DA95776275C}">
      <dgm:prSet/>
      <dgm:spPr/>
      <dgm:t>
        <a:bodyPr/>
        <a:lstStyle/>
        <a:p>
          <a:endParaRPr lang="pl-PL"/>
        </a:p>
      </dgm:t>
    </dgm:pt>
    <dgm:pt modelId="{A9D9E45F-24BE-445A-801F-D16CB7675550}">
      <dgm:prSet phldrT="[Text]" custT="1"/>
      <dgm:spPr/>
      <dgm:t>
        <a:bodyPr/>
        <a:lstStyle/>
        <a:p>
          <a:r>
            <a:rPr lang="en-GB" sz="1600" dirty="0">
              <a:solidFill>
                <a:schemeClr val="tx2">
                  <a:lumMod val="75000"/>
                </a:schemeClr>
              </a:solidFill>
            </a:rPr>
            <a:t>Machine Learning</a:t>
          </a:r>
          <a:endParaRPr lang="pl-PL" sz="1600" dirty="0">
            <a:solidFill>
              <a:schemeClr val="tx2">
                <a:lumMod val="75000"/>
              </a:schemeClr>
            </a:solidFill>
          </a:endParaRPr>
        </a:p>
      </dgm:t>
    </dgm:pt>
    <dgm:pt modelId="{8DA68B19-41D5-45F3-AA6D-6C98FA7086F2}" type="parTrans" cxnId="{09FC9BE0-425F-4BD7-BC7D-DC0331A80BAE}">
      <dgm:prSet/>
      <dgm:spPr/>
      <dgm:t>
        <a:bodyPr/>
        <a:lstStyle/>
        <a:p>
          <a:endParaRPr lang="pl-PL"/>
        </a:p>
      </dgm:t>
    </dgm:pt>
    <dgm:pt modelId="{BA62E64E-E121-4C41-AC02-0663CBAF73F2}" type="sibTrans" cxnId="{09FC9BE0-425F-4BD7-BC7D-DC0331A80BAE}">
      <dgm:prSet/>
      <dgm:spPr/>
      <dgm:t>
        <a:bodyPr/>
        <a:lstStyle/>
        <a:p>
          <a:endParaRPr lang="pl-PL"/>
        </a:p>
      </dgm:t>
    </dgm:pt>
    <dgm:pt modelId="{F45BC2BC-3671-433D-8B4A-4179887B6F51}">
      <dgm:prSet phldrT="[Text]" custT="1"/>
      <dgm:spPr/>
      <dgm:t>
        <a:bodyPr/>
        <a:lstStyle/>
        <a:p>
          <a:r>
            <a:rPr lang="en-GB" sz="1600" dirty="0">
              <a:solidFill>
                <a:schemeClr val="tx2">
                  <a:lumMod val="75000"/>
                </a:schemeClr>
              </a:solidFill>
            </a:rPr>
            <a:t>Data Science</a:t>
          </a:r>
          <a:endParaRPr lang="pl-PL" sz="1600" dirty="0">
            <a:solidFill>
              <a:schemeClr val="tx2">
                <a:lumMod val="75000"/>
              </a:schemeClr>
            </a:solidFill>
          </a:endParaRPr>
        </a:p>
      </dgm:t>
    </dgm:pt>
    <dgm:pt modelId="{CF69575A-C838-4E2D-8AA8-9D8094C959B0}" type="parTrans" cxnId="{5553F702-9257-4E88-8A07-45DF3484A9E7}">
      <dgm:prSet/>
      <dgm:spPr/>
      <dgm:t>
        <a:bodyPr/>
        <a:lstStyle/>
        <a:p>
          <a:endParaRPr lang="pl-PL"/>
        </a:p>
      </dgm:t>
    </dgm:pt>
    <dgm:pt modelId="{76E1C4E7-EBD0-48F3-A11F-057E7E917A90}" type="sibTrans" cxnId="{5553F702-9257-4E88-8A07-45DF3484A9E7}">
      <dgm:prSet/>
      <dgm:spPr/>
      <dgm:t>
        <a:bodyPr/>
        <a:lstStyle/>
        <a:p>
          <a:endParaRPr lang="pl-PL"/>
        </a:p>
      </dgm:t>
    </dgm:pt>
    <dgm:pt modelId="{E941494F-0845-4A13-8B6A-AFA2590605DA}">
      <dgm:prSet phldrT="[Text]" custT="1"/>
      <dgm:spPr/>
      <dgm:t>
        <a:bodyPr/>
        <a:lstStyle/>
        <a:p>
          <a:r>
            <a:rPr lang="en-GB" sz="1600" dirty="0">
              <a:solidFill>
                <a:schemeClr val="tx2">
                  <a:lumMod val="75000"/>
                </a:schemeClr>
              </a:solidFill>
            </a:rPr>
            <a:t>Analytics</a:t>
          </a:r>
          <a:endParaRPr lang="pl-PL" sz="1600" dirty="0">
            <a:solidFill>
              <a:schemeClr val="tx2">
                <a:lumMod val="75000"/>
              </a:schemeClr>
            </a:solidFill>
          </a:endParaRPr>
        </a:p>
      </dgm:t>
    </dgm:pt>
    <dgm:pt modelId="{1C9FA978-C3EF-4C24-A942-4DDA9B204609}" type="parTrans" cxnId="{BD0CC326-5EAD-4B8D-87BF-FB3662123F29}">
      <dgm:prSet/>
      <dgm:spPr/>
      <dgm:t>
        <a:bodyPr/>
        <a:lstStyle/>
        <a:p>
          <a:endParaRPr lang="pl-PL"/>
        </a:p>
      </dgm:t>
    </dgm:pt>
    <dgm:pt modelId="{E8A646B7-3608-484B-BCB9-E4B358E6D670}" type="sibTrans" cxnId="{BD0CC326-5EAD-4B8D-87BF-FB3662123F29}">
      <dgm:prSet/>
      <dgm:spPr/>
      <dgm:t>
        <a:bodyPr/>
        <a:lstStyle/>
        <a:p>
          <a:endParaRPr lang="pl-PL"/>
        </a:p>
      </dgm:t>
    </dgm:pt>
    <dgm:pt modelId="{BE8B82F3-5128-4BB6-8AB8-CB80D83EB549}">
      <dgm:prSet phldrT="[Text]" custT="1"/>
      <dgm:spPr/>
      <dgm:t>
        <a:bodyPr/>
        <a:lstStyle/>
        <a:p>
          <a:r>
            <a:rPr lang="en-GB" sz="1600" dirty="0">
              <a:solidFill>
                <a:schemeClr val="tx2">
                  <a:lumMod val="75000"/>
                </a:schemeClr>
              </a:solidFill>
            </a:rPr>
            <a:t>Big Data</a:t>
          </a:r>
          <a:endParaRPr lang="pl-PL" sz="1600" dirty="0">
            <a:solidFill>
              <a:schemeClr val="tx2">
                <a:lumMod val="75000"/>
              </a:schemeClr>
            </a:solidFill>
          </a:endParaRPr>
        </a:p>
      </dgm:t>
    </dgm:pt>
    <dgm:pt modelId="{CDD8C77D-CD19-4873-9E37-7800D350C2D8}" type="parTrans" cxnId="{D236BE45-A7C8-477F-B973-19953D754D16}">
      <dgm:prSet/>
      <dgm:spPr/>
      <dgm:t>
        <a:bodyPr/>
        <a:lstStyle/>
        <a:p>
          <a:endParaRPr lang="pl-PL"/>
        </a:p>
      </dgm:t>
    </dgm:pt>
    <dgm:pt modelId="{14E9C9C5-7F93-49B5-A368-5633C81C3E00}" type="sibTrans" cxnId="{D236BE45-A7C8-477F-B973-19953D754D16}">
      <dgm:prSet/>
      <dgm:spPr/>
      <dgm:t>
        <a:bodyPr/>
        <a:lstStyle/>
        <a:p>
          <a:endParaRPr lang="pl-PL"/>
        </a:p>
      </dgm:t>
    </dgm:pt>
    <dgm:pt modelId="{283FB808-4CBA-4F66-8205-9DFB7035ADF2}" type="pres">
      <dgm:prSet presAssocID="{01A22B76-EBD9-49BF-BF1A-AD58EE92B39E}" presName="Name0" presStyleCnt="0">
        <dgm:presLayoutVars>
          <dgm:dir/>
          <dgm:animLvl val="lvl"/>
          <dgm:resizeHandles val="exact"/>
        </dgm:presLayoutVars>
      </dgm:prSet>
      <dgm:spPr/>
    </dgm:pt>
    <dgm:pt modelId="{245F086A-EEFA-4156-A404-71A6EC0C8965}" type="pres">
      <dgm:prSet presAssocID="{4833B2D7-1B24-4B40-8EE4-FCCA31371F87}" presName="Name8" presStyleCnt="0"/>
      <dgm:spPr/>
    </dgm:pt>
    <dgm:pt modelId="{F0016A39-823C-4903-87DE-83B8061594B5}" type="pres">
      <dgm:prSet presAssocID="{4833B2D7-1B24-4B40-8EE4-FCCA31371F87}" presName="level" presStyleLbl="node1" presStyleIdx="0" presStyleCnt="5">
        <dgm:presLayoutVars>
          <dgm:chMax val="1"/>
          <dgm:bulletEnabled val="1"/>
        </dgm:presLayoutVars>
      </dgm:prSet>
      <dgm:spPr/>
    </dgm:pt>
    <dgm:pt modelId="{286E3DB1-3B9C-4F6D-A286-FC14023EEEAF}" type="pres">
      <dgm:prSet presAssocID="{4833B2D7-1B24-4B40-8EE4-FCCA31371F87}" presName="levelTx" presStyleLbl="revTx" presStyleIdx="0" presStyleCnt="0">
        <dgm:presLayoutVars>
          <dgm:chMax val="1"/>
          <dgm:bulletEnabled val="1"/>
        </dgm:presLayoutVars>
      </dgm:prSet>
      <dgm:spPr/>
    </dgm:pt>
    <dgm:pt modelId="{10034AFB-A4F6-4279-A19B-86E03402A09D}" type="pres">
      <dgm:prSet presAssocID="{A9D9E45F-24BE-445A-801F-D16CB7675550}" presName="Name8" presStyleCnt="0"/>
      <dgm:spPr/>
    </dgm:pt>
    <dgm:pt modelId="{B2ED1358-435C-4016-BD66-819A3FA2C5B9}" type="pres">
      <dgm:prSet presAssocID="{A9D9E45F-24BE-445A-801F-D16CB7675550}" presName="level" presStyleLbl="node1" presStyleIdx="1" presStyleCnt="5">
        <dgm:presLayoutVars>
          <dgm:chMax val="1"/>
          <dgm:bulletEnabled val="1"/>
        </dgm:presLayoutVars>
      </dgm:prSet>
      <dgm:spPr/>
    </dgm:pt>
    <dgm:pt modelId="{9138AADF-BD7C-4504-B7FE-89580D2BAC23}" type="pres">
      <dgm:prSet presAssocID="{A9D9E45F-24BE-445A-801F-D16CB7675550}" presName="levelTx" presStyleLbl="revTx" presStyleIdx="0" presStyleCnt="0">
        <dgm:presLayoutVars>
          <dgm:chMax val="1"/>
          <dgm:bulletEnabled val="1"/>
        </dgm:presLayoutVars>
      </dgm:prSet>
      <dgm:spPr/>
    </dgm:pt>
    <dgm:pt modelId="{BD9958A3-B233-4A59-A4F4-907AA03DD3D6}" type="pres">
      <dgm:prSet presAssocID="{F45BC2BC-3671-433D-8B4A-4179887B6F51}" presName="Name8" presStyleCnt="0"/>
      <dgm:spPr/>
    </dgm:pt>
    <dgm:pt modelId="{DD4C8FB0-7DB4-4B87-80F5-76022B35CE24}" type="pres">
      <dgm:prSet presAssocID="{F45BC2BC-3671-433D-8B4A-4179887B6F51}" presName="level" presStyleLbl="node1" presStyleIdx="2" presStyleCnt="5">
        <dgm:presLayoutVars>
          <dgm:chMax val="1"/>
          <dgm:bulletEnabled val="1"/>
        </dgm:presLayoutVars>
      </dgm:prSet>
      <dgm:spPr/>
    </dgm:pt>
    <dgm:pt modelId="{0751E3DE-87B8-4B65-9B98-699AA365BFFF}" type="pres">
      <dgm:prSet presAssocID="{F45BC2BC-3671-433D-8B4A-4179887B6F51}" presName="levelTx" presStyleLbl="revTx" presStyleIdx="0" presStyleCnt="0">
        <dgm:presLayoutVars>
          <dgm:chMax val="1"/>
          <dgm:bulletEnabled val="1"/>
        </dgm:presLayoutVars>
      </dgm:prSet>
      <dgm:spPr/>
    </dgm:pt>
    <dgm:pt modelId="{4E44ECCB-3FCD-4A30-B645-B7810E51414E}" type="pres">
      <dgm:prSet presAssocID="{E941494F-0845-4A13-8B6A-AFA2590605DA}" presName="Name8" presStyleCnt="0"/>
      <dgm:spPr/>
    </dgm:pt>
    <dgm:pt modelId="{CD1FDB3D-385D-4172-BF06-1A6DFE354EB7}" type="pres">
      <dgm:prSet presAssocID="{E941494F-0845-4A13-8B6A-AFA2590605DA}" presName="level" presStyleLbl="node1" presStyleIdx="3" presStyleCnt="5">
        <dgm:presLayoutVars>
          <dgm:chMax val="1"/>
          <dgm:bulletEnabled val="1"/>
        </dgm:presLayoutVars>
      </dgm:prSet>
      <dgm:spPr/>
    </dgm:pt>
    <dgm:pt modelId="{2C4C6713-3CE0-4ED1-9FA3-CD6316AE5A71}" type="pres">
      <dgm:prSet presAssocID="{E941494F-0845-4A13-8B6A-AFA2590605DA}" presName="levelTx" presStyleLbl="revTx" presStyleIdx="0" presStyleCnt="0">
        <dgm:presLayoutVars>
          <dgm:chMax val="1"/>
          <dgm:bulletEnabled val="1"/>
        </dgm:presLayoutVars>
      </dgm:prSet>
      <dgm:spPr/>
    </dgm:pt>
    <dgm:pt modelId="{B150D62A-CE99-4C35-809C-C19CDC0613B9}" type="pres">
      <dgm:prSet presAssocID="{BE8B82F3-5128-4BB6-8AB8-CB80D83EB549}" presName="Name8" presStyleCnt="0"/>
      <dgm:spPr/>
    </dgm:pt>
    <dgm:pt modelId="{EB2A6324-E555-4EC7-BFD7-D1431455D659}" type="pres">
      <dgm:prSet presAssocID="{BE8B82F3-5128-4BB6-8AB8-CB80D83EB549}" presName="level" presStyleLbl="node1" presStyleIdx="4" presStyleCnt="5">
        <dgm:presLayoutVars>
          <dgm:chMax val="1"/>
          <dgm:bulletEnabled val="1"/>
        </dgm:presLayoutVars>
      </dgm:prSet>
      <dgm:spPr/>
    </dgm:pt>
    <dgm:pt modelId="{8D5E278E-3783-4A0C-9E5E-9DCBA6931776}" type="pres">
      <dgm:prSet presAssocID="{BE8B82F3-5128-4BB6-8AB8-CB80D83EB549}" presName="levelTx" presStyleLbl="revTx" presStyleIdx="0" presStyleCnt="0">
        <dgm:presLayoutVars>
          <dgm:chMax val="1"/>
          <dgm:bulletEnabled val="1"/>
        </dgm:presLayoutVars>
      </dgm:prSet>
      <dgm:spPr/>
    </dgm:pt>
  </dgm:ptLst>
  <dgm:cxnLst>
    <dgm:cxn modelId="{5553F702-9257-4E88-8A07-45DF3484A9E7}" srcId="{01A22B76-EBD9-49BF-BF1A-AD58EE92B39E}" destId="{F45BC2BC-3671-433D-8B4A-4179887B6F51}" srcOrd="2" destOrd="0" parTransId="{CF69575A-C838-4E2D-8AA8-9D8094C959B0}" sibTransId="{76E1C4E7-EBD0-48F3-A11F-057E7E917A90}"/>
    <dgm:cxn modelId="{BD0CC326-5EAD-4B8D-87BF-FB3662123F29}" srcId="{01A22B76-EBD9-49BF-BF1A-AD58EE92B39E}" destId="{E941494F-0845-4A13-8B6A-AFA2590605DA}" srcOrd="3" destOrd="0" parTransId="{1C9FA978-C3EF-4C24-A942-4DDA9B204609}" sibTransId="{E8A646B7-3608-484B-BCB9-E4B358E6D670}"/>
    <dgm:cxn modelId="{250F0A41-16AA-4DC5-8DD8-9B1C8C07BD66}" type="presOf" srcId="{F45BC2BC-3671-433D-8B4A-4179887B6F51}" destId="{0751E3DE-87B8-4B65-9B98-699AA365BFFF}" srcOrd="1" destOrd="0" presId="urn:microsoft.com/office/officeart/2005/8/layout/pyramid1"/>
    <dgm:cxn modelId="{D236BE45-A7C8-477F-B973-19953D754D16}" srcId="{01A22B76-EBD9-49BF-BF1A-AD58EE92B39E}" destId="{BE8B82F3-5128-4BB6-8AB8-CB80D83EB549}" srcOrd="4" destOrd="0" parTransId="{CDD8C77D-CD19-4873-9E37-7800D350C2D8}" sibTransId="{14E9C9C5-7F93-49B5-A368-5633C81C3E00}"/>
    <dgm:cxn modelId="{7950826F-0F75-4759-8856-0F38C66834E8}" type="presOf" srcId="{4833B2D7-1B24-4B40-8EE4-FCCA31371F87}" destId="{F0016A39-823C-4903-87DE-83B8061594B5}" srcOrd="0" destOrd="0" presId="urn:microsoft.com/office/officeart/2005/8/layout/pyramid1"/>
    <dgm:cxn modelId="{9EA30C51-1BFD-473E-875A-D3C4482CC865}" type="presOf" srcId="{BE8B82F3-5128-4BB6-8AB8-CB80D83EB549}" destId="{EB2A6324-E555-4EC7-BFD7-D1431455D659}" srcOrd="0" destOrd="0" presId="urn:microsoft.com/office/officeart/2005/8/layout/pyramid1"/>
    <dgm:cxn modelId="{8378F572-EE0B-4474-A3BB-58013C2DC246}" type="presOf" srcId="{BE8B82F3-5128-4BB6-8AB8-CB80D83EB549}" destId="{8D5E278E-3783-4A0C-9E5E-9DCBA6931776}" srcOrd="1" destOrd="0" presId="urn:microsoft.com/office/officeart/2005/8/layout/pyramid1"/>
    <dgm:cxn modelId="{AF411681-1471-4F65-8700-1761FC98F3D6}" type="presOf" srcId="{A9D9E45F-24BE-445A-801F-D16CB7675550}" destId="{9138AADF-BD7C-4504-B7FE-89580D2BAC23}" srcOrd="1" destOrd="0" presId="urn:microsoft.com/office/officeart/2005/8/layout/pyramid1"/>
    <dgm:cxn modelId="{8C9A4D81-9F04-4312-9384-004608280D75}" type="presOf" srcId="{4833B2D7-1B24-4B40-8EE4-FCCA31371F87}" destId="{286E3DB1-3B9C-4F6D-A286-FC14023EEEAF}" srcOrd="1" destOrd="0" presId="urn:microsoft.com/office/officeart/2005/8/layout/pyramid1"/>
    <dgm:cxn modelId="{3468978B-866D-4768-B055-878CF473A151}" type="presOf" srcId="{E941494F-0845-4A13-8B6A-AFA2590605DA}" destId="{CD1FDB3D-385D-4172-BF06-1A6DFE354EB7}" srcOrd="0" destOrd="0" presId="urn:microsoft.com/office/officeart/2005/8/layout/pyramid1"/>
    <dgm:cxn modelId="{7CFB0BBD-D1DD-45DA-9DBA-77EF2B4AD40C}" type="presOf" srcId="{A9D9E45F-24BE-445A-801F-D16CB7675550}" destId="{B2ED1358-435C-4016-BD66-819A3FA2C5B9}" srcOrd="0" destOrd="0" presId="urn:microsoft.com/office/officeart/2005/8/layout/pyramid1"/>
    <dgm:cxn modelId="{0CAD33C9-6589-4E4C-93FB-9E1DD5E0556E}" type="presOf" srcId="{01A22B76-EBD9-49BF-BF1A-AD58EE92B39E}" destId="{283FB808-4CBA-4F66-8205-9DFB7035ADF2}" srcOrd="0" destOrd="0" presId="urn:microsoft.com/office/officeart/2005/8/layout/pyramid1"/>
    <dgm:cxn modelId="{2B6067D0-3071-4B77-BEC2-8DA95776275C}" srcId="{01A22B76-EBD9-49BF-BF1A-AD58EE92B39E}" destId="{4833B2D7-1B24-4B40-8EE4-FCCA31371F87}" srcOrd="0" destOrd="0" parTransId="{D76B3E91-8BF9-4FFA-9C38-D9570AD9E75C}" sibTransId="{F4695EAE-B6D0-4BE7-8B1E-2C2702BA5F51}"/>
    <dgm:cxn modelId="{476B88DB-659E-4C51-853A-E38FB7FDA643}" type="presOf" srcId="{E941494F-0845-4A13-8B6A-AFA2590605DA}" destId="{2C4C6713-3CE0-4ED1-9FA3-CD6316AE5A71}" srcOrd="1" destOrd="0" presId="urn:microsoft.com/office/officeart/2005/8/layout/pyramid1"/>
    <dgm:cxn modelId="{09FC9BE0-425F-4BD7-BC7D-DC0331A80BAE}" srcId="{01A22B76-EBD9-49BF-BF1A-AD58EE92B39E}" destId="{A9D9E45F-24BE-445A-801F-D16CB7675550}" srcOrd="1" destOrd="0" parTransId="{8DA68B19-41D5-45F3-AA6D-6C98FA7086F2}" sibTransId="{BA62E64E-E121-4C41-AC02-0663CBAF73F2}"/>
    <dgm:cxn modelId="{F3F4DCE1-0F04-40AA-AEA3-1D40E4F5BA94}" type="presOf" srcId="{F45BC2BC-3671-433D-8B4A-4179887B6F51}" destId="{DD4C8FB0-7DB4-4B87-80F5-76022B35CE24}" srcOrd="0" destOrd="0" presId="urn:microsoft.com/office/officeart/2005/8/layout/pyramid1"/>
    <dgm:cxn modelId="{3C30CD16-C84F-474B-8184-485E8DEE66EC}" type="presParOf" srcId="{283FB808-4CBA-4F66-8205-9DFB7035ADF2}" destId="{245F086A-EEFA-4156-A404-71A6EC0C8965}" srcOrd="0" destOrd="0" presId="urn:microsoft.com/office/officeart/2005/8/layout/pyramid1"/>
    <dgm:cxn modelId="{0C5DB3B9-314A-40BD-A05C-A7E981F802A6}" type="presParOf" srcId="{245F086A-EEFA-4156-A404-71A6EC0C8965}" destId="{F0016A39-823C-4903-87DE-83B8061594B5}" srcOrd="0" destOrd="0" presId="urn:microsoft.com/office/officeart/2005/8/layout/pyramid1"/>
    <dgm:cxn modelId="{2FD3DE2C-C253-4342-A1E1-155EEE4BF5E1}" type="presParOf" srcId="{245F086A-EEFA-4156-A404-71A6EC0C8965}" destId="{286E3DB1-3B9C-4F6D-A286-FC14023EEEAF}" srcOrd="1" destOrd="0" presId="urn:microsoft.com/office/officeart/2005/8/layout/pyramid1"/>
    <dgm:cxn modelId="{E8AA58A5-D440-4F96-A573-B7FD09A713D1}" type="presParOf" srcId="{283FB808-4CBA-4F66-8205-9DFB7035ADF2}" destId="{10034AFB-A4F6-4279-A19B-86E03402A09D}" srcOrd="1" destOrd="0" presId="urn:microsoft.com/office/officeart/2005/8/layout/pyramid1"/>
    <dgm:cxn modelId="{CA901D5D-8268-4502-B705-8E472BA126EF}" type="presParOf" srcId="{10034AFB-A4F6-4279-A19B-86E03402A09D}" destId="{B2ED1358-435C-4016-BD66-819A3FA2C5B9}" srcOrd="0" destOrd="0" presId="urn:microsoft.com/office/officeart/2005/8/layout/pyramid1"/>
    <dgm:cxn modelId="{3EFB8E79-72F9-484D-886C-BAABC9A2C0B2}" type="presParOf" srcId="{10034AFB-A4F6-4279-A19B-86E03402A09D}" destId="{9138AADF-BD7C-4504-B7FE-89580D2BAC23}" srcOrd="1" destOrd="0" presId="urn:microsoft.com/office/officeart/2005/8/layout/pyramid1"/>
    <dgm:cxn modelId="{820797B2-A8C4-493D-A353-315BF671DD3A}" type="presParOf" srcId="{283FB808-4CBA-4F66-8205-9DFB7035ADF2}" destId="{BD9958A3-B233-4A59-A4F4-907AA03DD3D6}" srcOrd="2" destOrd="0" presId="urn:microsoft.com/office/officeart/2005/8/layout/pyramid1"/>
    <dgm:cxn modelId="{9892901B-5298-4ADC-9EDC-3763A13C047B}" type="presParOf" srcId="{BD9958A3-B233-4A59-A4F4-907AA03DD3D6}" destId="{DD4C8FB0-7DB4-4B87-80F5-76022B35CE24}" srcOrd="0" destOrd="0" presId="urn:microsoft.com/office/officeart/2005/8/layout/pyramid1"/>
    <dgm:cxn modelId="{13D533BE-5AB2-4517-BB97-231D141B81E8}" type="presParOf" srcId="{BD9958A3-B233-4A59-A4F4-907AA03DD3D6}" destId="{0751E3DE-87B8-4B65-9B98-699AA365BFFF}" srcOrd="1" destOrd="0" presId="urn:microsoft.com/office/officeart/2005/8/layout/pyramid1"/>
    <dgm:cxn modelId="{E5C83508-8E6B-4EF0-8708-A87178830087}" type="presParOf" srcId="{283FB808-4CBA-4F66-8205-9DFB7035ADF2}" destId="{4E44ECCB-3FCD-4A30-B645-B7810E51414E}" srcOrd="3" destOrd="0" presId="urn:microsoft.com/office/officeart/2005/8/layout/pyramid1"/>
    <dgm:cxn modelId="{D1C52310-B2E2-4F88-A32F-EAD8E7DB7462}" type="presParOf" srcId="{4E44ECCB-3FCD-4A30-B645-B7810E51414E}" destId="{CD1FDB3D-385D-4172-BF06-1A6DFE354EB7}" srcOrd="0" destOrd="0" presId="urn:microsoft.com/office/officeart/2005/8/layout/pyramid1"/>
    <dgm:cxn modelId="{FF343326-0E3D-453B-B161-C0D32B955CA8}" type="presParOf" srcId="{4E44ECCB-3FCD-4A30-B645-B7810E51414E}" destId="{2C4C6713-3CE0-4ED1-9FA3-CD6316AE5A71}" srcOrd="1" destOrd="0" presId="urn:microsoft.com/office/officeart/2005/8/layout/pyramid1"/>
    <dgm:cxn modelId="{15D44943-DBDB-4A46-BF41-E47280632BF5}" type="presParOf" srcId="{283FB808-4CBA-4F66-8205-9DFB7035ADF2}" destId="{B150D62A-CE99-4C35-809C-C19CDC0613B9}" srcOrd="4" destOrd="0" presId="urn:microsoft.com/office/officeart/2005/8/layout/pyramid1"/>
    <dgm:cxn modelId="{F91EC7BC-8831-44A6-AB21-91D108671EFE}" type="presParOf" srcId="{B150D62A-CE99-4C35-809C-C19CDC0613B9}" destId="{EB2A6324-E555-4EC7-BFD7-D1431455D659}" srcOrd="0" destOrd="0" presId="urn:microsoft.com/office/officeart/2005/8/layout/pyramid1"/>
    <dgm:cxn modelId="{23EB0AB0-7351-4771-A555-22472DA6571B}" type="presParOf" srcId="{B150D62A-CE99-4C35-809C-C19CDC0613B9}" destId="{8D5E278E-3783-4A0C-9E5E-9DCBA6931776}"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016A39-823C-4903-87DE-83B8061594B5}">
      <dsp:nvSpPr>
        <dsp:cNvPr id="0" name=""/>
        <dsp:cNvSpPr/>
      </dsp:nvSpPr>
      <dsp:spPr>
        <a:xfrm>
          <a:off x="1588712" y="0"/>
          <a:ext cx="794355" cy="536425"/>
        </a:xfrm>
        <a:prstGeom prst="trapezoid">
          <a:avLst>
            <a:gd name="adj" fmla="val 74042"/>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GB" sz="1600" kern="1200" dirty="0">
              <a:solidFill>
                <a:schemeClr val="tx2">
                  <a:lumMod val="75000"/>
                </a:schemeClr>
              </a:solidFill>
            </a:rPr>
            <a:t>AI</a:t>
          </a:r>
          <a:endParaRPr lang="pl-PL" sz="1600" kern="1200" dirty="0">
            <a:solidFill>
              <a:schemeClr val="tx2">
                <a:lumMod val="75000"/>
              </a:schemeClr>
            </a:solidFill>
          </a:endParaRPr>
        </a:p>
      </dsp:txBody>
      <dsp:txXfrm>
        <a:off x="1588712" y="0"/>
        <a:ext cx="794355" cy="536425"/>
      </dsp:txXfrm>
    </dsp:sp>
    <dsp:sp modelId="{B2ED1358-435C-4016-BD66-819A3FA2C5B9}">
      <dsp:nvSpPr>
        <dsp:cNvPr id="0" name=""/>
        <dsp:cNvSpPr/>
      </dsp:nvSpPr>
      <dsp:spPr>
        <a:xfrm>
          <a:off x="1191534" y="536425"/>
          <a:ext cx="1588711" cy="536425"/>
        </a:xfrm>
        <a:prstGeom prst="trapezoid">
          <a:avLst>
            <a:gd name="adj" fmla="val 74042"/>
          </a:avLst>
        </a:prstGeom>
        <a:solidFill>
          <a:schemeClr val="accent1">
            <a:shade val="80000"/>
            <a:hueOff val="-113536"/>
            <a:satOff val="-11203"/>
            <a:lumOff val="87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GB" sz="1600" kern="1200" dirty="0">
              <a:solidFill>
                <a:schemeClr val="tx2">
                  <a:lumMod val="75000"/>
                </a:schemeClr>
              </a:solidFill>
            </a:rPr>
            <a:t>Machine Learning</a:t>
          </a:r>
          <a:endParaRPr lang="pl-PL" sz="1600" kern="1200" dirty="0">
            <a:solidFill>
              <a:schemeClr val="tx2">
                <a:lumMod val="75000"/>
              </a:schemeClr>
            </a:solidFill>
          </a:endParaRPr>
        </a:p>
      </dsp:txBody>
      <dsp:txXfrm>
        <a:off x="1469558" y="536425"/>
        <a:ext cx="1032662" cy="536425"/>
      </dsp:txXfrm>
    </dsp:sp>
    <dsp:sp modelId="{DD4C8FB0-7DB4-4B87-80F5-76022B35CE24}">
      <dsp:nvSpPr>
        <dsp:cNvPr id="0" name=""/>
        <dsp:cNvSpPr/>
      </dsp:nvSpPr>
      <dsp:spPr>
        <a:xfrm>
          <a:off x="794356" y="1072850"/>
          <a:ext cx="2383067" cy="536425"/>
        </a:xfrm>
        <a:prstGeom prst="trapezoid">
          <a:avLst>
            <a:gd name="adj" fmla="val 74042"/>
          </a:avLst>
        </a:prstGeom>
        <a:solidFill>
          <a:schemeClr val="accent1">
            <a:shade val="80000"/>
            <a:hueOff val="-227073"/>
            <a:satOff val="-22407"/>
            <a:lumOff val="17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GB" sz="1600" kern="1200" dirty="0">
              <a:solidFill>
                <a:schemeClr val="tx2">
                  <a:lumMod val="75000"/>
                </a:schemeClr>
              </a:solidFill>
            </a:rPr>
            <a:t>Data Science</a:t>
          </a:r>
          <a:endParaRPr lang="pl-PL" sz="1600" kern="1200" dirty="0">
            <a:solidFill>
              <a:schemeClr val="tx2">
                <a:lumMod val="75000"/>
              </a:schemeClr>
            </a:solidFill>
          </a:endParaRPr>
        </a:p>
      </dsp:txBody>
      <dsp:txXfrm>
        <a:off x="1211392" y="1072850"/>
        <a:ext cx="1548994" cy="536425"/>
      </dsp:txXfrm>
    </dsp:sp>
    <dsp:sp modelId="{CD1FDB3D-385D-4172-BF06-1A6DFE354EB7}">
      <dsp:nvSpPr>
        <dsp:cNvPr id="0" name=""/>
        <dsp:cNvSpPr/>
      </dsp:nvSpPr>
      <dsp:spPr>
        <a:xfrm>
          <a:off x="397178" y="1609276"/>
          <a:ext cx="3177423" cy="536425"/>
        </a:xfrm>
        <a:prstGeom prst="trapezoid">
          <a:avLst>
            <a:gd name="adj" fmla="val 74042"/>
          </a:avLst>
        </a:prstGeom>
        <a:solidFill>
          <a:schemeClr val="accent1">
            <a:shade val="80000"/>
            <a:hueOff val="-340609"/>
            <a:satOff val="-33610"/>
            <a:lumOff val="262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GB" sz="1600" kern="1200" dirty="0">
              <a:solidFill>
                <a:schemeClr val="tx2">
                  <a:lumMod val="75000"/>
                </a:schemeClr>
              </a:solidFill>
            </a:rPr>
            <a:t>Analytics</a:t>
          </a:r>
          <a:endParaRPr lang="pl-PL" sz="1600" kern="1200" dirty="0">
            <a:solidFill>
              <a:schemeClr val="tx2">
                <a:lumMod val="75000"/>
              </a:schemeClr>
            </a:solidFill>
          </a:endParaRPr>
        </a:p>
      </dsp:txBody>
      <dsp:txXfrm>
        <a:off x="953227" y="1609276"/>
        <a:ext cx="2065325" cy="536425"/>
      </dsp:txXfrm>
    </dsp:sp>
    <dsp:sp modelId="{EB2A6324-E555-4EC7-BFD7-D1431455D659}">
      <dsp:nvSpPr>
        <dsp:cNvPr id="0" name=""/>
        <dsp:cNvSpPr/>
      </dsp:nvSpPr>
      <dsp:spPr>
        <a:xfrm>
          <a:off x="0" y="2145701"/>
          <a:ext cx="3971780" cy="536425"/>
        </a:xfrm>
        <a:prstGeom prst="trapezoid">
          <a:avLst>
            <a:gd name="adj" fmla="val 74042"/>
          </a:avLst>
        </a:prstGeom>
        <a:solidFill>
          <a:schemeClr val="accent1">
            <a:shade val="80000"/>
            <a:hueOff val="-454146"/>
            <a:satOff val="-44813"/>
            <a:lumOff val="34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GB" sz="1600" kern="1200" dirty="0">
              <a:solidFill>
                <a:schemeClr val="tx2">
                  <a:lumMod val="75000"/>
                </a:schemeClr>
              </a:solidFill>
            </a:rPr>
            <a:t>Big Data</a:t>
          </a:r>
          <a:endParaRPr lang="pl-PL" sz="1600" kern="1200" dirty="0">
            <a:solidFill>
              <a:schemeClr val="tx2">
                <a:lumMod val="75000"/>
              </a:schemeClr>
            </a:solidFill>
          </a:endParaRPr>
        </a:p>
      </dsp:txBody>
      <dsp:txXfrm>
        <a:off x="695061" y="2145701"/>
        <a:ext cx="2581657" cy="536425"/>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050263-9721-43EF-AC38-28F6115BDD45}" type="datetimeFigureOut">
              <a:rPr lang="en-US" smtClean="0"/>
              <a:t>4/17/2019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DCC633-313E-4664-B570-E52027BA9E2F}" type="slidenum">
              <a:rPr lang="en-US" smtClean="0"/>
              <a:t>‹#›</a:t>
            </a:fld>
            <a:endParaRPr lang="en-US"/>
          </a:p>
        </p:txBody>
      </p:sp>
    </p:spTree>
    <p:extLst>
      <p:ext uri="{BB962C8B-B14F-4D97-AF65-F5344CB8AC3E}">
        <p14:creationId xmlns:p14="http://schemas.microsoft.com/office/powerpoint/2010/main" val="4949951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790F4D-45E3-4E16-A568-54C3CC6D5229}" type="datetimeFigureOut">
              <a:rPr lang="en-US" smtClean="0"/>
              <a:t>4/17/2019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992286-4AA4-4E55-98B6-FFAF34B74A40}" type="slidenum">
              <a:rPr lang="en-US" smtClean="0"/>
              <a:t>‹#›</a:t>
            </a:fld>
            <a:endParaRPr lang="en-US"/>
          </a:p>
        </p:txBody>
      </p:sp>
    </p:spTree>
    <p:extLst>
      <p:ext uri="{BB962C8B-B14F-4D97-AF65-F5344CB8AC3E}">
        <p14:creationId xmlns:p14="http://schemas.microsoft.com/office/powerpoint/2010/main" val="3243922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1</a:t>
            </a:fld>
            <a:endParaRPr lang="en-US"/>
          </a:p>
        </p:txBody>
      </p:sp>
    </p:spTree>
    <p:extLst>
      <p:ext uri="{BB962C8B-B14F-4D97-AF65-F5344CB8AC3E}">
        <p14:creationId xmlns:p14="http://schemas.microsoft.com/office/powerpoint/2010/main" val="39197911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10</a:t>
            </a:fld>
            <a:endParaRPr lang="en-US"/>
          </a:p>
        </p:txBody>
      </p:sp>
    </p:spTree>
    <p:extLst>
      <p:ext uri="{BB962C8B-B14F-4D97-AF65-F5344CB8AC3E}">
        <p14:creationId xmlns:p14="http://schemas.microsoft.com/office/powerpoint/2010/main" val="3493073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11</a:t>
            </a:fld>
            <a:endParaRPr lang="en-US"/>
          </a:p>
        </p:txBody>
      </p:sp>
    </p:spTree>
    <p:extLst>
      <p:ext uri="{BB962C8B-B14F-4D97-AF65-F5344CB8AC3E}">
        <p14:creationId xmlns:p14="http://schemas.microsoft.com/office/powerpoint/2010/main" val="1985950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12</a:t>
            </a:fld>
            <a:endParaRPr lang="en-US"/>
          </a:p>
        </p:txBody>
      </p:sp>
    </p:spTree>
    <p:extLst>
      <p:ext uri="{BB962C8B-B14F-4D97-AF65-F5344CB8AC3E}">
        <p14:creationId xmlns:p14="http://schemas.microsoft.com/office/powerpoint/2010/main" val="3922622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13</a:t>
            </a:fld>
            <a:endParaRPr lang="en-US"/>
          </a:p>
        </p:txBody>
      </p:sp>
    </p:spTree>
    <p:extLst>
      <p:ext uri="{BB962C8B-B14F-4D97-AF65-F5344CB8AC3E}">
        <p14:creationId xmlns:p14="http://schemas.microsoft.com/office/powerpoint/2010/main" val="2178117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14</a:t>
            </a:fld>
            <a:endParaRPr lang="en-US"/>
          </a:p>
        </p:txBody>
      </p:sp>
    </p:spTree>
    <p:extLst>
      <p:ext uri="{BB962C8B-B14F-4D97-AF65-F5344CB8AC3E}">
        <p14:creationId xmlns:p14="http://schemas.microsoft.com/office/powerpoint/2010/main" val="2228902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15</a:t>
            </a:fld>
            <a:endParaRPr lang="en-US"/>
          </a:p>
        </p:txBody>
      </p:sp>
    </p:spTree>
    <p:extLst>
      <p:ext uri="{BB962C8B-B14F-4D97-AF65-F5344CB8AC3E}">
        <p14:creationId xmlns:p14="http://schemas.microsoft.com/office/powerpoint/2010/main" val="23268463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16</a:t>
            </a:fld>
            <a:endParaRPr lang="en-US"/>
          </a:p>
        </p:txBody>
      </p:sp>
    </p:spTree>
    <p:extLst>
      <p:ext uri="{BB962C8B-B14F-4D97-AF65-F5344CB8AC3E}">
        <p14:creationId xmlns:p14="http://schemas.microsoft.com/office/powerpoint/2010/main" val="28776769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18</a:t>
            </a:fld>
            <a:endParaRPr lang="en-US"/>
          </a:p>
        </p:txBody>
      </p:sp>
    </p:spTree>
    <p:extLst>
      <p:ext uri="{BB962C8B-B14F-4D97-AF65-F5344CB8AC3E}">
        <p14:creationId xmlns:p14="http://schemas.microsoft.com/office/powerpoint/2010/main" val="42420642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19</a:t>
            </a:fld>
            <a:endParaRPr lang="en-US"/>
          </a:p>
        </p:txBody>
      </p:sp>
    </p:spTree>
    <p:extLst>
      <p:ext uri="{BB962C8B-B14F-4D97-AF65-F5344CB8AC3E}">
        <p14:creationId xmlns:p14="http://schemas.microsoft.com/office/powerpoint/2010/main" val="2288944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20</a:t>
            </a:fld>
            <a:endParaRPr lang="en-US"/>
          </a:p>
        </p:txBody>
      </p:sp>
    </p:spTree>
    <p:extLst>
      <p:ext uri="{BB962C8B-B14F-4D97-AF65-F5344CB8AC3E}">
        <p14:creationId xmlns:p14="http://schemas.microsoft.com/office/powerpoint/2010/main" val="3538777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2</a:t>
            </a:fld>
            <a:endParaRPr lang="en-US"/>
          </a:p>
        </p:txBody>
      </p:sp>
    </p:spTree>
    <p:extLst>
      <p:ext uri="{BB962C8B-B14F-4D97-AF65-F5344CB8AC3E}">
        <p14:creationId xmlns:p14="http://schemas.microsoft.com/office/powerpoint/2010/main" val="35481097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21</a:t>
            </a:fld>
            <a:endParaRPr lang="en-US"/>
          </a:p>
        </p:txBody>
      </p:sp>
    </p:spTree>
    <p:extLst>
      <p:ext uri="{BB962C8B-B14F-4D97-AF65-F5344CB8AC3E}">
        <p14:creationId xmlns:p14="http://schemas.microsoft.com/office/powerpoint/2010/main" val="32126713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22</a:t>
            </a:fld>
            <a:endParaRPr lang="en-US"/>
          </a:p>
        </p:txBody>
      </p:sp>
    </p:spTree>
    <p:extLst>
      <p:ext uri="{BB962C8B-B14F-4D97-AF65-F5344CB8AC3E}">
        <p14:creationId xmlns:p14="http://schemas.microsoft.com/office/powerpoint/2010/main" val="3946758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23</a:t>
            </a:fld>
            <a:endParaRPr lang="en-US"/>
          </a:p>
        </p:txBody>
      </p:sp>
    </p:spTree>
    <p:extLst>
      <p:ext uri="{BB962C8B-B14F-4D97-AF65-F5344CB8AC3E}">
        <p14:creationId xmlns:p14="http://schemas.microsoft.com/office/powerpoint/2010/main" val="9564665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24</a:t>
            </a:fld>
            <a:endParaRPr lang="en-US"/>
          </a:p>
        </p:txBody>
      </p:sp>
    </p:spTree>
    <p:extLst>
      <p:ext uri="{BB962C8B-B14F-4D97-AF65-F5344CB8AC3E}">
        <p14:creationId xmlns:p14="http://schemas.microsoft.com/office/powerpoint/2010/main" val="30200355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25</a:t>
            </a:fld>
            <a:endParaRPr lang="en-US"/>
          </a:p>
        </p:txBody>
      </p:sp>
    </p:spTree>
    <p:extLst>
      <p:ext uri="{BB962C8B-B14F-4D97-AF65-F5344CB8AC3E}">
        <p14:creationId xmlns:p14="http://schemas.microsoft.com/office/powerpoint/2010/main" val="10757671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26</a:t>
            </a:fld>
            <a:endParaRPr lang="en-US"/>
          </a:p>
        </p:txBody>
      </p:sp>
    </p:spTree>
    <p:extLst>
      <p:ext uri="{BB962C8B-B14F-4D97-AF65-F5344CB8AC3E}">
        <p14:creationId xmlns:p14="http://schemas.microsoft.com/office/powerpoint/2010/main" val="3544991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27</a:t>
            </a:fld>
            <a:endParaRPr lang="en-US"/>
          </a:p>
        </p:txBody>
      </p:sp>
    </p:spTree>
    <p:extLst>
      <p:ext uri="{BB962C8B-B14F-4D97-AF65-F5344CB8AC3E}">
        <p14:creationId xmlns:p14="http://schemas.microsoft.com/office/powerpoint/2010/main" val="37161095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28</a:t>
            </a:fld>
            <a:endParaRPr lang="en-US"/>
          </a:p>
        </p:txBody>
      </p:sp>
    </p:spTree>
    <p:extLst>
      <p:ext uri="{BB962C8B-B14F-4D97-AF65-F5344CB8AC3E}">
        <p14:creationId xmlns:p14="http://schemas.microsoft.com/office/powerpoint/2010/main" val="40784782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29</a:t>
            </a:fld>
            <a:endParaRPr lang="en-US"/>
          </a:p>
        </p:txBody>
      </p:sp>
    </p:spTree>
    <p:extLst>
      <p:ext uri="{BB962C8B-B14F-4D97-AF65-F5344CB8AC3E}">
        <p14:creationId xmlns:p14="http://schemas.microsoft.com/office/powerpoint/2010/main" val="15507378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10"/>
          </p:nvPr>
        </p:nvSpPr>
        <p:spPr/>
        <p:txBody>
          <a:bodyPr/>
          <a:lstStyle/>
          <a:p>
            <a:fld id="{55992286-4AA4-4E55-98B6-FFAF34B74A40}" type="slidenum">
              <a:rPr lang="en-US" smtClean="0"/>
              <a:t>30</a:t>
            </a:fld>
            <a:endParaRPr lang="en-US"/>
          </a:p>
        </p:txBody>
      </p:sp>
    </p:spTree>
    <p:extLst>
      <p:ext uri="{BB962C8B-B14F-4D97-AF65-F5344CB8AC3E}">
        <p14:creationId xmlns:p14="http://schemas.microsoft.com/office/powerpoint/2010/main" val="553844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92286-4AA4-4E55-98B6-FFAF34B74A40}" type="slidenum">
              <a:rPr lang="en-US" smtClean="0"/>
              <a:t>3</a:t>
            </a:fld>
            <a:endParaRPr lang="en-US"/>
          </a:p>
        </p:txBody>
      </p:sp>
    </p:spTree>
    <p:extLst>
      <p:ext uri="{BB962C8B-B14F-4D97-AF65-F5344CB8AC3E}">
        <p14:creationId xmlns:p14="http://schemas.microsoft.com/office/powerpoint/2010/main" val="22554397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10"/>
          </p:nvPr>
        </p:nvSpPr>
        <p:spPr/>
        <p:txBody>
          <a:bodyPr/>
          <a:lstStyle/>
          <a:p>
            <a:fld id="{55992286-4AA4-4E55-98B6-FFAF34B74A40}" type="slidenum">
              <a:rPr lang="en-US" smtClean="0"/>
              <a:t>31</a:t>
            </a:fld>
            <a:endParaRPr lang="en-US"/>
          </a:p>
        </p:txBody>
      </p:sp>
    </p:spTree>
    <p:extLst>
      <p:ext uri="{BB962C8B-B14F-4D97-AF65-F5344CB8AC3E}">
        <p14:creationId xmlns:p14="http://schemas.microsoft.com/office/powerpoint/2010/main" val="2518036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4</a:t>
            </a:fld>
            <a:endParaRPr lang="en-US"/>
          </a:p>
        </p:txBody>
      </p:sp>
    </p:spTree>
    <p:extLst>
      <p:ext uri="{BB962C8B-B14F-4D97-AF65-F5344CB8AC3E}">
        <p14:creationId xmlns:p14="http://schemas.microsoft.com/office/powerpoint/2010/main" val="2452233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5</a:t>
            </a:fld>
            <a:endParaRPr lang="en-US"/>
          </a:p>
        </p:txBody>
      </p:sp>
    </p:spTree>
    <p:extLst>
      <p:ext uri="{BB962C8B-B14F-4D97-AF65-F5344CB8AC3E}">
        <p14:creationId xmlns:p14="http://schemas.microsoft.com/office/powerpoint/2010/main" val="3496706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6</a:t>
            </a:fld>
            <a:endParaRPr lang="en-US"/>
          </a:p>
        </p:txBody>
      </p:sp>
    </p:spTree>
    <p:extLst>
      <p:ext uri="{BB962C8B-B14F-4D97-AF65-F5344CB8AC3E}">
        <p14:creationId xmlns:p14="http://schemas.microsoft.com/office/powerpoint/2010/main" val="682528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7</a:t>
            </a:fld>
            <a:endParaRPr lang="en-US"/>
          </a:p>
        </p:txBody>
      </p:sp>
    </p:spTree>
    <p:extLst>
      <p:ext uri="{BB962C8B-B14F-4D97-AF65-F5344CB8AC3E}">
        <p14:creationId xmlns:p14="http://schemas.microsoft.com/office/powerpoint/2010/main" val="2260623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Teraz</a:t>
            </a:r>
            <a:r>
              <a:rPr lang="en-GB" dirty="0"/>
              <a:t> </a:t>
            </a:r>
            <a:r>
              <a:rPr lang="en-GB" dirty="0" err="1"/>
              <a:t>powiem</a:t>
            </a:r>
            <a:r>
              <a:rPr lang="en-GB" dirty="0"/>
              <a:t> </a:t>
            </a:r>
            <a:r>
              <a:rPr lang="en-GB" dirty="0" err="1"/>
              <a:t>kilka</a:t>
            </a:r>
            <a:r>
              <a:rPr lang="en-GB" dirty="0"/>
              <a:t> </a:t>
            </a:r>
            <a:r>
              <a:rPr lang="en-GB" dirty="0" err="1"/>
              <a:t>słów</a:t>
            </a:r>
            <a:r>
              <a:rPr lang="en-GB" dirty="0"/>
              <a:t> o </a:t>
            </a:r>
            <a:r>
              <a:rPr lang="en-GB" dirty="0" err="1"/>
              <a:t>projekcie</a:t>
            </a:r>
            <a:r>
              <a:rPr lang="en-GB" dirty="0"/>
              <a:t> w </a:t>
            </a:r>
            <a:r>
              <a:rPr lang="en-GB" dirty="0" err="1"/>
              <a:t>którym</a:t>
            </a:r>
            <a:r>
              <a:rPr lang="en-GB" dirty="0"/>
              <a:t> </a:t>
            </a:r>
            <a:r>
              <a:rPr lang="en-GB" dirty="0" err="1"/>
              <a:t>aktualnie</a:t>
            </a:r>
            <a:r>
              <a:rPr lang="en-GB" dirty="0"/>
              <a:t> </a:t>
            </a:r>
            <a:r>
              <a:rPr lang="en-GB" dirty="0" err="1"/>
              <a:t>pracuje</a:t>
            </a:r>
            <a:endParaRPr lang="en-GB" dirty="0"/>
          </a:p>
          <a:p>
            <a:r>
              <a:rPr lang="en-GB" dirty="0" err="1"/>
              <a:t>Wrocław</a:t>
            </a:r>
            <a:endParaRPr lang="en-GB" dirty="0"/>
          </a:p>
        </p:txBody>
      </p:sp>
      <p:sp>
        <p:nvSpPr>
          <p:cNvPr id="4" name="Slide Number Placeholder 3"/>
          <p:cNvSpPr>
            <a:spLocks noGrp="1"/>
          </p:cNvSpPr>
          <p:nvPr>
            <p:ph type="sldNum" sz="quarter" idx="5"/>
          </p:nvPr>
        </p:nvSpPr>
        <p:spPr/>
        <p:txBody>
          <a:bodyPr/>
          <a:lstStyle/>
          <a:p>
            <a:fld id="{55992286-4AA4-4E55-98B6-FFAF34B74A40}" type="slidenum">
              <a:rPr lang="en-US" smtClean="0"/>
              <a:t>8</a:t>
            </a:fld>
            <a:endParaRPr lang="en-US"/>
          </a:p>
        </p:txBody>
      </p:sp>
    </p:spTree>
    <p:extLst>
      <p:ext uri="{BB962C8B-B14F-4D97-AF65-F5344CB8AC3E}">
        <p14:creationId xmlns:p14="http://schemas.microsoft.com/office/powerpoint/2010/main" val="2305975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9</a:t>
            </a:fld>
            <a:endParaRPr lang="en-US"/>
          </a:p>
        </p:txBody>
      </p:sp>
    </p:spTree>
    <p:extLst>
      <p:ext uri="{BB962C8B-B14F-4D97-AF65-F5344CB8AC3E}">
        <p14:creationId xmlns:p14="http://schemas.microsoft.com/office/powerpoint/2010/main" val="912454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_FP">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1109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5900991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76886279"/>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4/17/2019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80172756"/>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4/17/2019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69806441"/>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4/17/2019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30231311"/>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4/17/2019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61837758"/>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5834395"/>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25992537"/>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0031519"/>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96760919"/>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_NORMAL">
    <p:bg>
      <p:bgPr>
        <a:solidFill>
          <a:schemeClr val="bg1"/>
        </a:solidFill>
        <a:effectLst/>
      </p:bgPr>
    </p:bg>
    <p:spTree>
      <p:nvGrpSpPr>
        <p:cNvPr id="1" name=""/>
        <p:cNvGrpSpPr/>
        <p:nvPr/>
      </p:nvGrpSpPr>
      <p:grpSpPr>
        <a:xfrm>
          <a:off x="0" y="0"/>
          <a:ext cx="0" cy="0"/>
          <a:chOff x="0" y="0"/>
          <a:chExt cx="0" cy="0"/>
        </a:xfrm>
      </p:grpSpPr>
      <p:sp>
        <p:nvSpPr>
          <p:cNvPr id="4" name="Tytuł 1">
            <a:extLst>
              <a:ext uri="{FF2B5EF4-FFF2-40B4-BE49-F238E27FC236}">
                <a16:creationId xmlns:a16="http://schemas.microsoft.com/office/drawing/2014/main" id="{7D413845-FA97-4BD3-AD98-287EF2A8704A}"/>
              </a:ext>
            </a:extLst>
          </p:cNvPr>
          <p:cNvSpPr>
            <a:spLocks noGrp="1"/>
          </p:cNvSpPr>
          <p:nvPr>
            <p:ph type="title"/>
          </p:nvPr>
        </p:nvSpPr>
        <p:spPr>
          <a:xfrm>
            <a:off x="628650" y="1047574"/>
            <a:ext cx="7886700" cy="543841"/>
          </a:xfrm>
          <a:prstGeom prst="rect">
            <a:avLst/>
          </a:prstGeom>
        </p:spPr>
        <p:txBody>
          <a:bodyPr/>
          <a:lstStyle>
            <a:lvl1pPr>
              <a:defRPr>
                <a:latin typeface="Malleable-FP" panose="00000500000000000000" pitchFamily="50" charset="-18"/>
              </a:defRPr>
            </a:lvl1pPr>
          </a:lstStyle>
          <a:p>
            <a:r>
              <a:rPr lang="pl-PL" dirty="0"/>
              <a:t>Kliknij, aby edytować styl</a:t>
            </a:r>
          </a:p>
        </p:txBody>
      </p:sp>
      <p:sp>
        <p:nvSpPr>
          <p:cNvPr id="5" name="Podtytuł 2">
            <a:extLst>
              <a:ext uri="{FF2B5EF4-FFF2-40B4-BE49-F238E27FC236}">
                <a16:creationId xmlns:a16="http://schemas.microsoft.com/office/drawing/2014/main" id="{429F7B83-7FFC-43E8-AC67-62805496647D}"/>
              </a:ext>
            </a:extLst>
          </p:cNvPr>
          <p:cNvSpPr>
            <a:spLocks noGrp="1"/>
          </p:cNvSpPr>
          <p:nvPr>
            <p:ph type="subTitle" idx="1"/>
          </p:nvPr>
        </p:nvSpPr>
        <p:spPr>
          <a:xfrm>
            <a:off x="628650" y="1655243"/>
            <a:ext cx="7886700" cy="2767288"/>
          </a:xfrm>
          <a:prstGeom prst="rect">
            <a:avLst/>
          </a:prstGeom>
        </p:spPr>
        <p:txBody>
          <a:bodyPr/>
          <a:lstStyle>
            <a:lvl1pPr marL="0" indent="0" algn="l">
              <a:buNone/>
              <a:defRPr sz="1351">
                <a:latin typeface="PT Sans" panose="020B0503020203020204" pitchFamily="34" charset="-18"/>
              </a:defRPr>
            </a:lvl1pPr>
            <a:lvl2pPr marL="342882" indent="0" algn="ctr">
              <a:buNone/>
              <a:defRPr sz="1500"/>
            </a:lvl2pPr>
            <a:lvl3pPr marL="685766" indent="0" algn="ctr">
              <a:buNone/>
              <a:defRPr sz="1351"/>
            </a:lvl3pPr>
            <a:lvl4pPr marL="1028649" indent="0" algn="ctr">
              <a:buNone/>
              <a:defRPr sz="1200"/>
            </a:lvl4pPr>
            <a:lvl5pPr marL="1371532" indent="0" algn="ctr">
              <a:buNone/>
              <a:defRPr sz="1200"/>
            </a:lvl5pPr>
            <a:lvl6pPr marL="1714414" indent="0" algn="ctr">
              <a:buNone/>
              <a:defRPr sz="1200"/>
            </a:lvl6pPr>
            <a:lvl7pPr marL="2057298" indent="0" algn="ctr">
              <a:buNone/>
              <a:defRPr sz="1200"/>
            </a:lvl7pPr>
            <a:lvl8pPr marL="2400180" indent="0" algn="ctr">
              <a:buNone/>
              <a:defRPr sz="1200"/>
            </a:lvl8pPr>
            <a:lvl9pPr marL="2743062" indent="0" algn="ctr">
              <a:buNone/>
              <a:defRPr sz="1200"/>
            </a:lvl9pPr>
          </a:lstStyle>
          <a:p>
            <a:r>
              <a:rPr lang="pl-PL" dirty="0"/>
              <a:t>Kliknij, aby edytować styl</a:t>
            </a:r>
          </a:p>
        </p:txBody>
      </p:sp>
    </p:spTree>
    <p:extLst>
      <p:ext uri="{BB962C8B-B14F-4D97-AF65-F5344CB8AC3E}">
        <p14:creationId xmlns:p14="http://schemas.microsoft.com/office/powerpoint/2010/main" val="17540273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_NORMAL">
    <p:bg>
      <p:bgPr>
        <a:solidFill>
          <a:schemeClr val="bg1"/>
        </a:solidFill>
        <a:effectLst/>
      </p:bgPr>
    </p:bg>
    <p:spTree>
      <p:nvGrpSpPr>
        <p:cNvPr id="1" name=""/>
        <p:cNvGrpSpPr/>
        <p:nvPr/>
      </p:nvGrpSpPr>
      <p:grpSpPr>
        <a:xfrm>
          <a:off x="0" y="0"/>
          <a:ext cx="0" cy="0"/>
          <a:chOff x="0" y="0"/>
          <a:chExt cx="0" cy="0"/>
        </a:xfrm>
      </p:grpSpPr>
      <p:sp>
        <p:nvSpPr>
          <p:cNvPr id="4" name="Tytuł 1">
            <a:extLst>
              <a:ext uri="{FF2B5EF4-FFF2-40B4-BE49-F238E27FC236}">
                <a16:creationId xmlns:a16="http://schemas.microsoft.com/office/drawing/2014/main" id="{7D413845-FA97-4BD3-AD98-287EF2A8704A}"/>
              </a:ext>
            </a:extLst>
          </p:cNvPr>
          <p:cNvSpPr>
            <a:spLocks noGrp="1"/>
          </p:cNvSpPr>
          <p:nvPr>
            <p:ph type="title"/>
          </p:nvPr>
        </p:nvSpPr>
        <p:spPr>
          <a:xfrm>
            <a:off x="628650" y="1047574"/>
            <a:ext cx="7886700" cy="543841"/>
          </a:xfrm>
          <a:prstGeom prst="rect">
            <a:avLst/>
          </a:prstGeom>
        </p:spPr>
        <p:txBody>
          <a:bodyPr/>
          <a:lstStyle>
            <a:lvl1pPr>
              <a:defRPr>
                <a:latin typeface="Malleable-FP" panose="00000500000000000000" pitchFamily="50" charset="-18"/>
              </a:defRPr>
            </a:lvl1pPr>
          </a:lstStyle>
          <a:p>
            <a:r>
              <a:rPr lang="pl-PL" dirty="0"/>
              <a:t>Kliknij, aby edytować styl</a:t>
            </a:r>
          </a:p>
        </p:txBody>
      </p:sp>
      <p:sp>
        <p:nvSpPr>
          <p:cNvPr id="5" name="Podtytuł 2">
            <a:extLst>
              <a:ext uri="{FF2B5EF4-FFF2-40B4-BE49-F238E27FC236}">
                <a16:creationId xmlns:a16="http://schemas.microsoft.com/office/drawing/2014/main" id="{429F7B83-7FFC-43E8-AC67-62805496647D}"/>
              </a:ext>
            </a:extLst>
          </p:cNvPr>
          <p:cNvSpPr>
            <a:spLocks noGrp="1"/>
          </p:cNvSpPr>
          <p:nvPr>
            <p:ph type="subTitle" idx="1"/>
          </p:nvPr>
        </p:nvSpPr>
        <p:spPr>
          <a:xfrm>
            <a:off x="628650" y="1655243"/>
            <a:ext cx="7886700" cy="2767288"/>
          </a:xfrm>
          <a:prstGeom prst="rect">
            <a:avLst/>
          </a:prstGeom>
        </p:spPr>
        <p:txBody>
          <a:bodyPr/>
          <a:lstStyle>
            <a:lvl1pPr marL="0" indent="0" algn="l">
              <a:buNone/>
              <a:defRPr sz="1351">
                <a:latin typeface="PT Sans" panose="020B0503020203020204" pitchFamily="34" charset="-18"/>
              </a:defRPr>
            </a:lvl1pPr>
            <a:lvl2pPr marL="342882" indent="0" algn="ctr">
              <a:buNone/>
              <a:defRPr sz="1500"/>
            </a:lvl2pPr>
            <a:lvl3pPr marL="685766" indent="0" algn="ctr">
              <a:buNone/>
              <a:defRPr sz="1351"/>
            </a:lvl3pPr>
            <a:lvl4pPr marL="1028649" indent="0" algn="ctr">
              <a:buNone/>
              <a:defRPr sz="1200"/>
            </a:lvl4pPr>
            <a:lvl5pPr marL="1371532" indent="0" algn="ctr">
              <a:buNone/>
              <a:defRPr sz="1200"/>
            </a:lvl5pPr>
            <a:lvl6pPr marL="1714414" indent="0" algn="ctr">
              <a:buNone/>
              <a:defRPr sz="1200"/>
            </a:lvl6pPr>
            <a:lvl7pPr marL="2057298" indent="0" algn="ctr">
              <a:buNone/>
              <a:defRPr sz="1200"/>
            </a:lvl7pPr>
            <a:lvl8pPr marL="2400180" indent="0" algn="ctr">
              <a:buNone/>
              <a:defRPr sz="1200"/>
            </a:lvl8pPr>
            <a:lvl9pPr marL="2743062" indent="0" algn="ctr">
              <a:buNone/>
              <a:defRPr sz="1200"/>
            </a:lvl9pPr>
          </a:lstStyle>
          <a:p>
            <a:r>
              <a:rPr lang="pl-PL" dirty="0"/>
              <a:t>Kliknij, aby edytować styl</a:t>
            </a:r>
          </a:p>
        </p:txBody>
      </p:sp>
    </p:spTree>
    <p:extLst>
      <p:ext uri="{BB962C8B-B14F-4D97-AF65-F5344CB8AC3E}">
        <p14:creationId xmlns:p14="http://schemas.microsoft.com/office/powerpoint/2010/main" val="416764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lajd tytułowy">
    <p:spTree>
      <p:nvGrpSpPr>
        <p:cNvPr id="1" name=""/>
        <p:cNvGrpSpPr/>
        <p:nvPr/>
      </p:nvGrpSpPr>
      <p:grpSpPr>
        <a:xfrm>
          <a:off x="0" y="0"/>
          <a:ext cx="0" cy="0"/>
          <a:chOff x="0" y="0"/>
          <a:chExt cx="0" cy="0"/>
        </a:xfrm>
      </p:grpSpPr>
      <p:sp>
        <p:nvSpPr>
          <p:cNvPr id="8" name="Symbol zastępczy zawartości 2">
            <a:extLst>
              <a:ext uri="{FF2B5EF4-FFF2-40B4-BE49-F238E27FC236}">
                <a16:creationId xmlns:a16="http://schemas.microsoft.com/office/drawing/2014/main" id="{6CCB6112-C034-47D2-941A-C93ED3875D31}"/>
              </a:ext>
            </a:extLst>
          </p:cNvPr>
          <p:cNvSpPr>
            <a:spLocks noGrp="1"/>
          </p:cNvSpPr>
          <p:nvPr>
            <p:ph idx="1"/>
          </p:nvPr>
        </p:nvSpPr>
        <p:spPr>
          <a:xfrm>
            <a:off x="628650" y="1674944"/>
            <a:ext cx="7886700" cy="2905033"/>
          </a:xfrm>
          <a:prstGeom prst="rect">
            <a:avLst/>
          </a:prstGeom>
        </p:spPr>
        <p:txBody>
          <a:bodyPr/>
          <a:lstStyle>
            <a:lvl1pPr marL="342882" indent="-342882">
              <a:buClr>
                <a:srgbClr val="00E689"/>
              </a:buClr>
              <a:buFont typeface="Wingdings" panose="05000000000000000000" pitchFamily="2" charset="2"/>
              <a:buChar char=""/>
              <a:defRPr>
                <a:latin typeface="PT Sans" panose="020B0503020203020204" pitchFamily="34" charset="-18"/>
              </a:defRPr>
            </a:lvl1pPr>
            <a:lvl2pPr marL="514326" indent="-257162">
              <a:buClr>
                <a:srgbClr val="00E689"/>
              </a:buClr>
              <a:buFont typeface="Wingdings" panose="05000000000000000000" pitchFamily="2" charset="2"/>
              <a:buChar char=""/>
              <a:defRPr>
                <a:latin typeface="PT Sans" panose="020B0503020203020204" pitchFamily="34" charset="-18"/>
              </a:defRPr>
            </a:lvl2pPr>
            <a:lvl3pPr marL="771487" indent="-257162">
              <a:buClr>
                <a:srgbClr val="00E689"/>
              </a:buClr>
              <a:buFont typeface="Wingdings" panose="05000000000000000000" pitchFamily="2" charset="2"/>
              <a:buChar char=""/>
              <a:defRPr>
                <a:latin typeface="PT Sans" panose="020B0503020203020204" pitchFamily="34" charset="-18"/>
              </a:defRPr>
            </a:lvl3pPr>
            <a:lvl4pPr marL="1028649" indent="-257162">
              <a:buClr>
                <a:srgbClr val="00E689"/>
              </a:buClr>
              <a:buFont typeface="Wingdings" panose="05000000000000000000" pitchFamily="2" charset="2"/>
              <a:buChar char=""/>
              <a:defRPr>
                <a:latin typeface="PT Sans" panose="020B0503020203020204" pitchFamily="34" charset="-18"/>
              </a:defRPr>
            </a:lvl4pPr>
            <a:lvl5pPr marL="1285811" indent="-257162">
              <a:buClr>
                <a:srgbClr val="00E689"/>
              </a:buClr>
              <a:buFont typeface="Wingdings" panose="05000000000000000000" pitchFamily="2" charset="2"/>
              <a:buChar char=""/>
              <a:defRPr>
                <a:latin typeface="PT Sans" panose="020B0503020203020204" pitchFamily="34" charset="-18"/>
              </a:defRPr>
            </a:lvl5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9" name="Tytuł 1">
            <a:extLst>
              <a:ext uri="{FF2B5EF4-FFF2-40B4-BE49-F238E27FC236}">
                <a16:creationId xmlns:a16="http://schemas.microsoft.com/office/drawing/2014/main" id="{B5492190-F64A-4124-B1B7-ED242D6BA9F7}"/>
              </a:ext>
            </a:extLst>
          </p:cNvPr>
          <p:cNvSpPr>
            <a:spLocks noGrp="1"/>
          </p:cNvSpPr>
          <p:nvPr>
            <p:ph type="title"/>
          </p:nvPr>
        </p:nvSpPr>
        <p:spPr>
          <a:xfrm>
            <a:off x="628650" y="1092814"/>
            <a:ext cx="7886700" cy="543841"/>
          </a:xfrm>
          <a:prstGeom prst="rect">
            <a:avLst/>
          </a:prstGeom>
        </p:spPr>
        <p:txBody>
          <a:bodyPr/>
          <a:lstStyle>
            <a:lvl1pPr>
              <a:defRPr>
                <a:latin typeface="Malleable-FP" panose="00000500000000000000" pitchFamily="50" charset="-18"/>
              </a:defRPr>
            </a:lvl1pPr>
          </a:lstStyle>
          <a:p>
            <a:r>
              <a:rPr lang="pl-PL" dirty="0"/>
              <a:t>Kliknij, aby edytować styl</a:t>
            </a:r>
          </a:p>
        </p:txBody>
      </p:sp>
    </p:spTree>
    <p:extLst>
      <p:ext uri="{BB962C8B-B14F-4D97-AF65-F5344CB8AC3E}">
        <p14:creationId xmlns:p14="http://schemas.microsoft.com/office/powerpoint/2010/main" val="33913547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END_THANKYOU">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3680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ajd tytułowy">
    <p:spTree>
      <p:nvGrpSpPr>
        <p:cNvPr id="1" name=""/>
        <p:cNvGrpSpPr/>
        <p:nvPr/>
      </p:nvGrpSpPr>
      <p:grpSpPr>
        <a:xfrm>
          <a:off x="0" y="0"/>
          <a:ext cx="0" cy="0"/>
          <a:chOff x="0" y="0"/>
          <a:chExt cx="0" cy="0"/>
        </a:xfrm>
      </p:grpSpPr>
      <p:sp>
        <p:nvSpPr>
          <p:cNvPr id="8" name="Symbol zastępczy zawartości 2">
            <a:extLst>
              <a:ext uri="{FF2B5EF4-FFF2-40B4-BE49-F238E27FC236}">
                <a16:creationId xmlns:a16="http://schemas.microsoft.com/office/drawing/2014/main" id="{6CCB6112-C034-47D2-941A-C93ED3875D31}"/>
              </a:ext>
            </a:extLst>
          </p:cNvPr>
          <p:cNvSpPr>
            <a:spLocks noGrp="1"/>
          </p:cNvSpPr>
          <p:nvPr>
            <p:ph idx="1"/>
          </p:nvPr>
        </p:nvSpPr>
        <p:spPr>
          <a:xfrm>
            <a:off x="628650" y="1674944"/>
            <a:ext cx="7886700" cy="2905033"/>
          </a:xfrm>
          <a:prstGeom prst="rect">
            <a:avLst/>
          </a:prstGeom>
        </p:spPr>
        <p:txBody>
          <a:bodyPr/>
          <a:lstStyle>
            <a:lvl1pPr marL="342882" indent="-342882">
              <a:buClr>
                <a:srgbClr val="00E689"/>
              </a:buClr>
              <a:buFont typeface="Wingdings" panose="05000000000000000000" pitchFamily="2" charset="2"/>
              <a:buChar char=""/>
              <a:defRPr>
                <a:latin typeface="PT Sans" panose="020B0503020203020204" pitchFamily="34" charset="-18"/>
              </a:defRPr>
            </a:lvl1pPr>
            <a:lvl2pPr marL="514326" indent="-257162">
              <a:buClr>
                <a:srgbClr val="00E689"/>
              </a:buClr>
              <a:buFont typeface="Wingdings" panose="05000000000000000000" pitchFamily="2" charset="2"/>
              <a:buChar char=""/>
              <a:defRPr>
                <a:latin typeface="PT Sans" panose="020B0503020203020204" pitchFamily="34" charset="-18"/>
              </a:defRPr>
            </a:lvl2pPr>
            <a:lvl3pPr marL="771487" indent="-257162">
              <a:buClr>
                <a:srgbClr val="00E689"/>
              </a:buClr>
              <a:buFont typeface="Wingdings" panose="05000000000000000000" pitchFamily="2" charset="2"/>
              <a:buChar char=""/>
              <a:defRPr>
                <a:latin typeface="PT Sans" panose="020B0503020203020204" pitchFamily="34" charset="-18"/>
              </a:defRPr>
            </a:lvl3pPr>
            <a:lvl4pPr marL="1028649" indent="-257162">
              <a:buClr>
                <a:srgbClr val="00E689"/>
              </a:buClr>
              <a:buFont typeface="Wingdings" panose="05000000000000000000" pitchFamily="2" charset="2"/>
              <a:buChar char=""/>
              <a:defRPr>
                <a:latin typeface="PT Sans" panose="020B0503020203020204" pitchFamily="34" charset="-18"/>
              </a:defRPr>
            </a:lvl4pPr>
            <a:lvl5pPr marL="1285811" indent="-257162">
              <a:buClr>
                <a:srgbClr val="00E689"/>
              </a:buClr>
              <a:buFont typeface="Wingdings" panose="05000000000000000000" pitchFamily="2" charset="2"/>
              <a:buChar char=""/>
              <a:defRPr>
                <a:latin typeface="PT Sans" panose="020B0503020203020204" pitchFamily="34" charset="-18"/>
              </a:defRPr>
            </a:lvl5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9" name="Tytuł 1">
            <a:extLst>
              <a:ext uri="{FF2B5EF4-FFF2-40B4-BE49-F238E27FC236}">
                <a16:creationId xmlns:a16="http://schemas.microsoft.com/office/drawing/2014/main" id="{B5492190-F64A-4124-B1B7-ED242D6BA9F7}"/>
              </a:ext>
            </a:extLst>
          </p:cNvPr>
          <p:cNvSpPr>
            <a:spLocks noGrp="1"/>
          </p:cNvSpPr>
          <p:nvPr>
            <p:ph type="title"/>
          </p:nvPr>
        </p:nvSpPr>
        <p:spPr>
          <a:xfrm>
            <a:off x="628650" y="1092814"/>
            <a:ext cx="7886700" cy="543841"/>
          </a:xfrm>
          <a:prstGeom prst="rect">
            <a:avLst/>
          </a:prstGeom>
        </p:spPr>
        <p:txBody>
          <a:bodyPr/>
          <a:lstStyle>
            <a:lvl1pPr>
              <a:defRPr>
                <a:latin typeface="Malleable-FP" panose="00000500000000000000" pitchFamily="50" charset="-18"/>
              </a:defRPr>
            </a:lvl1pPr>
          </a:lstStyle>
          <a:p>
            <a:r>
              <a:rPr lang="pl-PL" dirty="0"/>
              <a:t>Kliknij, aby edytować styl</a:t>
            </a:r>
          </a:p>
        </p:txBody>
      </p:sp>
    </p:spTree>
    <p:extLst>
      <p:ext uri="{BB962C8B-B14F-4D97-AF65-F5344CB8AC3E}">
        <p14:creationId xmlns:p14="http://schemas.microsoft.com/office/powerpoint/2010/main" val="4239212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orównanie">
    <p:spTree>
      <p:nvGrpSpPr>
        <p:cNvPr id="1" name=""/>
        <p:cNvGrpSpPr/>
        <p:nvPr/>
      </p:nvGrpSpPr>
      <p:grpSpPr>
        <a:xfrm>
          <a:off x="0" y="0"/>
          <a:ext cx="0" cy="0"/>
          <a:chOff x="0" y="0"/>
          <a:chExt cx="0" cy="0"/>
        </a:xfrm>
      </p:grpSpPr>
      <p:sp>
        <p:nvSpPr>
          <p:cNvPr id="3" name="Symbol zastępczy tekstu 2">
            <a:extLst>
              <a:ext uri="{FF2B5EF4-FFF2-40B4-BE49-F238E27FC236}">
                <a16:creationId xmlns:a16="http://schemas.microsoft.com/office/drawing/2014/main" id="{35A5C41D-7258-4225-87F5-D40F2FA4A566}"/>
              </a:ext>
            </a:extLst>
          </p:cNvPr>
          <p:cNvSpPr>
            <a:spLocks noGrp="1"/>
          </p:cNvSpPr>
          <p:nvPr>
            <p:ph type="body" idx="1"/>
          </p:nvPr>
        </p:nvSpPr>
        <p:spPr>
          <a:xfrm>
            <a:off x="630248" y="1582624"/>
            <a:ext cx="3868737" cy="370925"/>
          </a:xfrm>
          <a:prstGeom prst="rect">
            <a:avLst/>
          </a:prstGeom>
        </p:spPr>
        <p:txBody>
          <a:bodyPr anchor="b"/>
          <a:lstStyle>
            <a:lvl1pPr marL="0" indent="0">
              <a:buNone/>
              <a:defRPr sz="1351" b="1">
                <a:latin typeface="PT Sans" panose="020B0503020203020204" pitchFamily="34" charset="-18"/>
              </a:defRPr>
            </a:lvl1pPr>
            <a:lvl2pPr marL="342882" indent="0">
              <a:buNone/>
              <a:defRPr sz="1500" b="1"/>
            </a:lvl2pPr>
            <a:lvl3pPr marL="685766" indent="0">
              <a:buNone/>
              <a:defRPr sz="1351" b="1"/>
            </a:lvl3pPr>
            <a:lvl4pPr marL="1028649" indent="0">
              <a:buNone/>
              <a:defRPr sz="1200" b="1"/>
            </a:lvl4pPr>
            <a:lvl5pPr marL="1371532" indent="0">
              <a:buNone/>
              <a:defRPr sz="1200" b="1"/>
            </a:lvl5pPr>
            <a:lvl6pPr marL="1714414" indent="0">
              <a:buNone/>
              <a:defRPr sz="1200" b="1"/>
            </a:lvl6pPr>
            <a:lvl7pPr marL="2057298" indent="0">
              <a:buNone/>
              <a:defRPr sz="1200" b="1"/>
            </a:lvl7pPr>
            <a:lvl8pPr marL="2400180" indent="0">
              <a:buNone/>
              <a:defRPr sz="1200" b="1"/>
            </a:lvl8pPr>
            <a:lvl9pPr marL="2743062" indent="0">
              <a:buNone/>
              <a:defRPr sz="1200" b="1"/>
            </a:lvl9pPr>
          </a:lstStyle>
          <a:p>
            <a:pPr lvl="0"/>
            <a:r>
              <a:rPr lang="pl-PL" dirty="0"/>
              <a:t>Edytuj style wzorca tekstu</a:t>
            </a:r>
          </a:p>
        </p:txBody>
      </p:sp>
      <p:sp>
        <p:nvSpPr>
          <p:cNvPr id="5" name="Symbol zastępczy tekstu 4">
            <a:extLst>
              <a:ext uri="{FF2B5EF4-FFF2-40B4-BE49-F238E27FC236}">
                <a16:creationId xmlns:a16="http://schemas.microsoft.com/office/drawing/2014/main" id="{5FF28ED5-1DD4-4A98-BBDE-51E24E79676C}"/>
              </a:ext>
            </a:extLst>
          </p:cNvPr>
          <p:cNvSpPr>
            <a:spLocks noGrp="1"/>
          </p:cNvSpPr>
          <p:nvPr>
            <p:ph type="body" sz="quarter" idx="3"/>
          </p:nvPr>
        </p:nvSpPr>
        <p:spPr>
          <a:xfrm>
            <a:off x="4629150" y="1582624"/>
            <a:ext cx="3887788" cy="370925"/>
          </a:xfrm>
          <a:prstGeom prst="rect">
            <a:avLst/>
          </a:prstGeom>
        </p:spPr>
        <p:txBody>
          <a:bodyPr anchor="b"/>
          <a:lstStyle>
            <a:lvl1pPr marL="0" indent="0">
              <a:buNone/>
              <a:defRPr sz="1351" b="1">
                <a:latin typeface="PT Sans" panose="020B0503020203020204" pitchFamily="34" charset="-18"/>
              </a:defRPr>
            </a:lvl1pPr>
            <a:lvl2pPr marL="342882" indent="0">
              <a:buNone/>
              <a:defRPr sz="1500" b="1"/>
            </a:lvl2pPr>
            <a:lvl3pPr marL="685766" indent="0">
              <a:buNone/>
              <a:defRPr sz="1351" b="1"/>
            </a:lvl3pPr>
            <a:lvl4pPr marL="1028649" indent="0">
              <a:buNone/>
              <a:defRPr sz="1200" b="1"/>
            </a:lvl4pPr>
            <a:lvl5pPr marL="1371532" indent="0">
              <a:buNone/>
              <a:defRPr sz="1200" b="1"/>
            </a:lvl5pPr>
            <a:lvl6pPr marL="1714414" indent="0">
              <a:buNone/>
              <a:defRPr sz="1200" b="1"/>
            </a:lvl6pPr>
            <a:lvl7pPr marL="2057298" indent="0">
              <a:buNone/>
              <a:defRPr sz="1200" b="1"/>
            </a:lvl7pPr>
            <a:lvl8pPr marL="2400180" indent="0">
              <a:buNone/>
              <a:defRPr sz="1200" b="1"/>
            </a:lvl8pPr>
            <a:lvl9pPr marL="2743062" indent="0">
              <a:buNone/>
              <a:defRPr sz="1200" b="1"/>
            </a:lvl9pPr>
          </a:lstStyle>
          <a:p>
            <a:pPr lvl="0"/>
            <a:r>
              <a:rPr lang="pl-PL" dirty="0"/>
              <a:t>Edytuj style wzorca tekstu</a:t>
            </a:r>
          </a:p>
        </p:txBody>
      </p:sp>
      <p:sp>
        <p:nvSpPr>
          <p:cNvPr id="10" name="Symbol zastępczy zawartości 2">
            <a:extLst>
              <a:ext uri="{FF2B5EF4-FFF2-40B4-BE49-F238E27FC236}">
                <a16:creationId xmlns:a16="http://schemas.microsoft.com/office/drawing/2014/main" id="{2B6E437B-BDF0-4C85-A3A0-88E64290C4CC}"/>
              </a:ext>
            </a:extLst>
          </p:cNvPr>
          <p:cNvSpPr>
            <a:spLocks noGrp="1"/>
          </p:cNvSpPr>
          <p:nvPr>
            <p:ph idx="13"/>
          </p:nvPr>
        </p:nvSpPr>
        <p:spPr>
          <a:xfrm>
            <a:off x="628663" y="1993108"/>
            <a:ext cx="3870325" cy="2693192"/>
          </a:xfrm>
          <a:prstGeom prst="rect">
            <a:avLst/>
          </a:prstGeom>
        </p:spPr>
        <p:txBody>
          <a:bodyPr/>
          <a:lstStyle>
            <a:lvl1pPr marL="342882" indent="-342882">
              <a:buClr>
                <a:srgbClr val="00E689"/>
              </a:buClr>
              <a:buFont typeface="Wingdings" panose="05000000000000000000" pitchFamily="2" charset="2"/>
              <a:buChar char=""/>
              <a:defRPr>
                <a:latin typeface="PT Sans" panose="020B0503020203020204" pitchFamily="34" charset="-18"/>
              </a:defRPr>
            </a:lvl1pPr>
            <a:lvl2pPr marL="514326" indent="-257162">
              <a:buClr>
                <a:srgbClr val="00E689"/>
              </a:buClr>
              <a:buFont typeface="Wingdings" panose="05000000000000000000" pitchFamily="2" charset="2"/>
              <a:buChar char=""/>
              <a:defRPr>
                <a:latin typeface="PT Sans" panose="020B0503020203020204" pitchFamily="34" charset="-18"/>
              </a:defRPr>
            </a:lvl2pPr>
            <a:lvl3pPr marL="771487" indent="-257162">
              <a:buClr>
                <a:srgbClr val="00E689"/>
              </a:buClr>
              <a:buFont typeface="Wingdings" panose="05000000000000000000" pitchFamily="2" charset="2"/>
              <a:buChar char=""/>
              <a:defRPr>
                <a:latin typeface="PT Sans" panose="020B0503020203020204" pitchFamily="34" charset="-18"/>
              </a:defRPr>
            </a:lvl3pPr>
            <a:lvl4pPr marL="1028649" indent="-257162">
              <a:buClr>
                <a:srgbClr val="00E689"/>
              </a:buClr>
              <a:buFont typeface="Wingdings" panose="05000000000000000000" pitchFamily="2" charset="2"/>
              <a:buChar char=""/>
              <a:defRPr>
                <a:latin typeface="PT Sans" panose="020B0503020203020204" pitchFamily="34" charset="-18"/>
              </a:defRPr>
            </a:lvl4pPr>
            <a:lvl5pPr marL="1285811" indent="-257162">
              <a:buClr>
                <a:srgbClr val="00E689"/>
              </a:buClr>
              <a:buFont typeface="Wingdings" panose="05000000000000000000" pitchFamily="2" charset="2"/>
              <a:buChar char=""/>
              <a:defRPr>
                <a:latin typeface="PT Sans" panose="020B0503020203020204" pitchFamily="34" charset="-18"/>
              </a:defRPr>
            </a:lvl5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11" name="Symbol zastępczy zawartości 2">
            <a:extLst>
              <a:ext uri="{FF2B5EF4-FFF2-40B4-BE49-F238E27FC236}">
                <a16:creationId xmlns:a16="http://schemas.microsoft.com/office/drawing/2014/main" id="{4D87A506-3D91-425E-9FD2-B481A76D6C4B}"/>
              </a:ext>
            </a:extLst>
          </p:cNvPr>
          <p:cNvSpPr>
            <a:spLocks noGrp="1"/>
          </p:cNvSpPr>
          <p:nvPr>
            <p:ph idx="14"/>
          </p:nvPr>
        </p:nvSpPr>
        <p:spPr>
          <a:xfrm>
            <a:off x="4623288" y="1993108"/>
            <a:ext cx="3893650" cy="2693192"/>
          </a:xfrm>
          <a:prstGeom prst="rect">
            <a:avLst/>
          </a:prstGeom>
        </p:spPr>
        <p:txBody>
          <a:bodyPr/>
          <a:lstStyle>
            <a:lvl1pPr marL="342882" indent="-342882">
              <a:buClr>
                <a:srgbClr val="00E689"/>
              </a:buClr>
              <a:buFont typeface="Wingdings" panose="05000000000000000000" pitchFamily="2" charset="2"/>
              <a:buChar char=""/>
              <a:defRPr>
                <a:latin typeface="PT Sans" panose="020B0503020203020204" pitchFamily="34" charset="-18"/>
              </a:defRPr>
            </a:lvl1pPr>
            <a:lvl2pPr marL="514326" indent="-257162">
              <a:buClr>
                <a:srgbClr val="00E689"/>
              </a:buClr>
              <a:buFont typeface="Wingdings" panose="05000000000000000000" pitchFamily="2" charset="2"/>
              <a:buChar char=""/>
              <a:defRPr>
                <a:latin typeface="PT Sans" panose="020B0503020203020204" pitchFamily="34" charset="-18"/>
              </a:defRPr>
            </a:lvl2pPr>
            <a:lvl3pPr marL="771487" indent="-257162">
              <a:buClr>
                <a:srgbClr val="00E689"/>
              </a:buClr>
              <a:buFont typeface="Wingdings" panose="05000000000000000000" pitchFamily="2" charset="2"/>
              <a:buChar char=""/>
              <a:defRPr>
                <a:latin typeface="PT Sans" panose="020B0503020203020204" pitchFamily="34" charset="-18"/>
              </a:defRPr>
            </a:lvl3pPr>
            <a:lvl4pPr marL="1028649" indent="-257162">
              <a:buClr>
                <a:srgbClr val="00E689"/>
              </a:buClr>
              <a:buFont typeface="Wingdings" panose="05000000000000000000" pitchFamily="2" charset="2"/>
              <a:buChar char=""/>
              <a:defRPr>
                <a:latin typeface="PT Sans" panose="020B0503020203020204" pitchFamily="34" charset="-18"/>
              </a:defRPr>
            </a:lvl4pPr>
            <a:lvl5pPr marL="1285811" indent="-257162">
              <a:buClr>
                <a:srgbClr val="00E689"/>
              </a:buClr>
              <a:buFont typeface="Wingdings" panose="05000000000000000000" pitchFamily="2" charset="2"/>
              <a:buChar char=""/>
              <a:defRPr>
                <a:latin typeface="PT Sans" panose="020B0503020203020204" pitchFamily="34" charset="-18"/>
              </a:defRPr>
            </a:lvl5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12" name="Tytuł 1">
            <a:extLst>
              <a:ext uri="{FF2B5EF4-FFF2-40B4-BE49-F238E27FC236}">
                <a16:creationId xmlns:a16="http://schemas.microsoft.com/office/drawing/2014/main" id="{25610C41-5E4B-4C9D-AC97-EB0970F93642}"/>
              </a:ext>
            </a:extLst>
          </p:cNvPr>
          <p:cNvSpPr>
            <a:spLocks noGrp="1"/>
          </p:cNvSpPr>
          <p:nvPr>
            <p:ph type="title"/>
          </p:nvPr>
        </p:nvSpPr>
        <p:spPr>
          <a:xfrm>
            <a:off x="628650" y="1092810"/>
            <a:ext cx="7886700" cy="437052"/>
          </a:xfrm>
          <a:prstGeom prst="rect">
            <a:avLst/>
          </a:prstGeom>
        </p:spPr>
        <p:txBody>
          <a:bodyPr/>
          <a:lstStyle>
            <a:lvl1pPr>
              <a:defRPr>
                <a:latin typeface="Malleable-FP" panose="00000500000000000000" pitchFamily="50" charset="-18"/>
              </a:defRPr>
            </a:lvl1pPr>
          </a:lstStyle>
          <a:p>
            <a:r>
              <a:rPr lang="pl-PL" dirty="0"/>
              <a:t>Kliknij, aby edytować styl</a:t>
            </a:r>
          </a:p>
        </p:txBody>
      </p:sp>
    </p:spTree>
    <p:extLst>
      <p:ext uri="{BB962C8B-B14F-4D97-AF65-F5344CB8AC3E}">
        <p14:creationId xmlns:p14="http://schemas.microsoft.com/office/powerpoint/2010/main" val="2390625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Porównanie">
    <p:spTree>
      <p:nvGrpSpPr>
        <p:cNvPr id="1" name=""/>
        <p:cNvGrpSpPr/>
        <p:nvPr/>
      </p:nvGrpSpPr>
      <p:grpSpPr>
        <a:xfrm>
          <a:off x="0" y="0"/>
          <a:ext cx="0" cy="0"/>
          <a:chOff x="0" y="0"/>
          <a:chExt cx="0" cy="0"/>
        </a:xfrm>
      </p:grpSpPr>
      <p:sp>
        <p:nvSpPr>
          <p:cNvPr id="12" name="Tytuł 1">
            <a:extLst>
              <a:ext uri="{FF2B5EF4-FFF2-40B4-BE49-F238E27FC236}">
                <a16:creationId xmlns:a16="http://schemas.microsoft.com/office/drawing/2014/main" id="{25610C41-5E4B-4C9D-AC97-EB0970F93642}"/>
              </a:ext>
            </a:extLst>
          </p:cNvPr>
          <p:cNvSpPr>
            <a:spLocks noGrp="1"/>
          </p:cNvSpPr>
          <p:nvPr>
            <p:ph type="title"/>
          </p:nvPr>
        </p:nvSpPr>
        <p:spPr>
          <a:xfrm>
            <a:off x="628650" y="1092810"/>
            <a:ext cx="7886700" cy="437052"/>
          </a:xfrm>
          <a:prstGeom prst="rect">
            <a:avLst/>
          </a:prstGeom>
        </p:spPr>
        <p:txBody>
          <a:bodyPr/>
          <a:lstStyle>
            <a:lvl1pPr>
              <a:defRPr>
                <a:solidFill>
                  <a:schemeClr val="bg1"/>
                </a:solidFill>
                <a:latin typeface="Malleable-FP" panose="00000500000000000000" pitchFamily="50" charset="-18"/>
              </a:defRPr>
            </a:lvl1pPr>
          </a:lstStyle>
          <a:p>
            <a:r>
              <a:rPr lang="pl-PL" dirty="0"/>
              <a:t>Kliknij, aby edytować styl</a:t>
            </a:r>
          </a:p>
        </p:txBody>
      </p:sp>
      <p:sp>
        <p:nvSpPr>
          <p:cNvPr id="7" name="Podtytuł 2">
            <a:extLst>
              <a:ext uri="{FF2B5EF4-FFF2-40B4-BE49-F238E27FC236}">
                <a16:creationId xmlns:a16="http://schemas.microsoft.com/office/drawing/2014/main" id="{2CD56139-3587-495C-924F-82A202351F89}"/>
              </a:ext>
            </a:extLst>
          </p:cNvPr>
          <p:cNvSpPr>
            <a:spLocks noGrp="1"/>
          </p:cNvSpPr>
          <p:nvPr>
            <p:ph type="subTitle" idx="1"/>
          </p:nvPr>
        </p:nvSpPr>
        <p:spPr>
          <a:xfrm>
            <a:off x="628650" y="1655243"/>
            <a:ext cx="7886700" cy="2767288"/>
          </a:xfrm>
          <a:prstGeom prst="rect">
            <a:avLst/>
          </a:prstGeom>
        </p:spPr>
        <p:txBody>
          <a:bodyPr/>
          <a:lstStyle>
            <a:lvl1pPr marL="0" indent="0" algn="l">
              <a:buNone/>
              <a:defRPr sz="1351">
                <a:solidFill>
                  <a:schemeClr val="bg1"/>
                </a:solidFill>
                <a:latin typeface="PT Sans" panose="020B0503020203020204" pitchFamily="34" charset="-18"/>
              </a:defRPr>
            </a:lvl1pPr>
            <a:lvl2pPr marL="342882" indent="0" algn="ctr">
              <a:buNone/>
              <a:defRPr sz="1500"/>
            </a:lvl2pPr>
            <a:lvl3pPr marL="685766" indent="0" algn="ctr">
              <a:buNone/>
              <a:defRPr sz="1351"/>
            </a:lvl3pPr>
            <a:lvl4pPr marL="1028649" indent="0" algn="ctr">
              <a:buNone/>
              <a:defRPr sz="1200"/>
            </a:lvl4pPr>
            <a:lvl5pPr marL="1371532" indent="0" algn="ctr">
              <a:buNone/>
              <a:defRPr sz="1200"/>
            </a:lvl5pPr>
            <a:lvl6pPr marL="1714414" indent="0" algn="ctr">
              <a:buNone/>
              <a:defRPr sz="1200"/>
            </a:lvl6pPr>
            <a:lvl7pPr marL="2057298" indent="0" algn="ctr">
              <a:buNone/>
              <a:defRPr sz="1200"/>
            </a:lvl7pPr>
            <a:lvl8pPr marL="2400180" indent="0" algn="ctr">
              <a:buNone/>
              <a:defRPr sz="1200"/>
            </a:lvl8pPr>
            <a:lvl9pPr marL="2743062" indent="0" algn="ctr">
              <a:buNone/>
              <a:defRPr sz="1200"/>
            </a:lvl9pPr>
          </a:lstStyle>
          <a:p>
            <a:r>
              <a:rPr lang="pl-PL" dirty="0"/>
              <a:t>Kliknij, aby edytować styl</a:t>
            </a:r>
          </a:p>
        </p:txBody>
      </p:sp>
    </p:spTree>
    <p:extLst>
      <p:ext uri="{BB962C8B-B14F-4D97-AF65-F5344CB8AC3E}">
        <p14:creationId xmlns:p14="http://schemas.microsoft.com/office/powerpoint/2010/main" val="2684555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ajd tytułowy">
    <p:spTree>
      <p:nvGrpSpPr>
        <p:cNvPr id="1" name=""/>
        <p:cNvGrpSpPr/>
        <p:nvPr/>
      </p:nvGrpSpPr>
      <p:grpSpPr>
        <a:xfrm>
          <a:off x="0" y="0"/>
          <a:ext cx="0" cy="0"/>
          <a:chOff x="0" y="0"/>
          <a:chExt cx="0" cy="0"/>
        </a:xfrm>
      </p:grpSpPr>
      <p:sp>
        <p:nvSpPr>
          <p:cNvPr id="8" name="Symbol zastępczy zawartości 2">
            <a:extLst>
              <a:ext uri="{FF2B5EF4-FFF2-40B4-BE49-F238E27FC236}">
                <a16:creationId xmlns:a16="http://schemas.microsoft.com/office/drawing/2014/main" id="{6CCB6112-C034-47D2-941A-C93ED3875D31}"/>
              </a:ext>
            </a:extLst>
          </p:cNvPr>
          <p:cNvSpPr>
            <a:spLocks noGrp="1"/>
          </p:cNvSpPr>
          <p:nvPr>
            <p:ph idx="1"/>
          </p:nvPr>
        </p:nvSpPr>
        <p:spPr>
          <a:xfrm>
            <a:off x="628650" y="1674944"/>
            <a:ext cx="7886700" cy="2905033"/>
          </a:xfrm>
          <a:prstGeom prst="rect">
            <a:avLst/>
          </a:prstGeom>
        </p:spPr>
        <p:txBody>
          <a:bodyPr/>
          <a:lstStyle>
            <a:lvl1pPr marL="342882" indent="-342882">
              <a:buClr>
                <a:srgbClr val="00E689"/>
              </a:buClr>
              <a:buFont typeface="Wingdings" panose="05000000000000000000" pitchFamily="2" charset="2"/>
              <a:buChar char=""/>
              <a:defRPr>
                <a:solidFill>
                  <a:schemeClr val="bg1"/>
                </a:solidFill>
                <a:latin typeface="PT Sans" panose="020B0503020203020204" pitchFamily="34" charset="-18"/>
              </a:defRPr>
            </a:lvl1pPr>
            <a:lvl2pPr marL="514326" indent="-257162">
              <a:buClr>
                <a:srgbClr val="00E689"/>
              </a:buClr>
              <a:buFont typeface="Wingdings" panose="05000000000000000000" pitchFamily="2" charset="2"/>
              <a:buChar char=""/>
              <a:defRPr>
                <a:solidFill>
                  <a:schemeClr val="bg1"/>
                </a:solidFill>
                <a:latin typeface="PT Sans" panose="020B0503020203020204" pitchFamily="34" charset="-18"/>
              </a:defRPr>
            </a:lvl2pPr>
            <a:lvl3pPr marL="771487" indent="-257162">
              <a:buClr>
                <a:srgbClr val="00E689"/>
              </a:buClr>
              <a:buFont typeface="Wingdings" panose="05000000000000000000" pitchFamily="2" charset="2"/>
              <a:buChar char=""/>
              <a:defRPr>
                <a:solidFill>
                  <a:schemeClr val="bg1"/>
                </a:solidFill>
                <a:latin typeface="PT Sans" panose="020B0503020203020204" pitchFamily="34" charset="-18"/>
              </a:defRPr>
            </a:lvl3pPr>
            <a:lvl4pPr marL="1028649" indent="-257162">
              <a:buClr>
                <a:srgbClr val="00E689"/>
              </a:buClr>
              <a:buFont typeface="Wingdings" panose="05000000000000000000" pitchFamily="2" charset="2"/>
              <a:buChar char=""/>
              <a:defRPr>
                <a:solidFill>
                  <a:schemeClr val="bg1"/>
                </a:solidFill>
                <a:latin typeface="PT Sans" panose="020B0503020203020204" pitchFamily="34" charset="-18"/>
              </a:defRPr>
            </a:lvl4pPr>
            <a:lvl5pPr marL="1285811" indent="-257162">
              <a:buClr>
                <a:srgbClr val="00E689"/>
              </a:buClr>
              <a:buFont typeface="Wingdings" panose="05000000000000000000" pitchFamily="2" charset="2"/>
              <a:buChar char=""/>
              <a:defRPr>
                <a:solidFill>
                  <a:schemeClr val="bg1"/>
                </a:solidFill>
                <a:latin typeface="PT Sans" panose="020B0503020203020204" pitchFamily="34" charset="-18"/>
              </a:defRPr>
            </a:lvl5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9" name="Tytuł 1">
            <a:extLst>
              <a:ext uri="{FF2B5EF4-FFF2-40B4-BE49-F238E27FC236}">
                <a16:creationId xmlns:a16="http://schemas.microsoft.com/office/drawing/2014/main" id="{B5492190-F64A-4124-B1B7-ED242D6BA9F7}"/>
              </a:ext>
            </a:extLst>
          </p:cNvPr>
          <p:cNvSpPr>
            <a:spLocks noGrp="1"/>
          </p:cNvSpPr>
          <p:nvPr>
            <p:ph type="title"/>
          </p:nvPr>
        </p:nvSpPr>
        <p:spPr>
          <a:xfrm>
            <a:off x="628650" y="1092814"/>
            <a:ext cx="7886700" cy="543841"/>
          </a:xfrm>
          <a:prstGeom prst="rect">
            <a:avLst/>
          </a:prstGeom>
        </p:spPr>
        <p:txBody>
          <a:bodyPr/>
          <a:lstStyle>
            <a:lvl1pPr>
              <a:defRPr>
                <a:solidFill>
                  <a:schemeClr val="bg1"/>
                </a:solidFill>
                <a:latin typeface="Malleable-FP" panose="00000500000000000000" pitchFamily="50" charset="-18"/>
              </a:defRPr>
            </a:lvl1pPr>
          </a:lstStyle>
          <a:p>
            <a:r>
              <a:rPr lang="pl-PL" dirty="0"/>
              <a:t>Kliknij, aby edytować styl</a:t>
            </a:r>
          </a:p>
        </p:txBody>
      </p:sp>
    </p:spTree>
    <p:extLst>
      <p:ext uri="{BB962C8B-B14F-4D97-AF65-F5344CB8AC3E}">
        <p14:creationId xmlns:p14="http://schemas.microsoft.com/office/powerpoint/2010/main" val="32781309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orównanie">
    <p:spTree>
      <p:nvGrpSpPr>
        <p:cNvPr id="1" name=""/>
        <p:cNvGrpSpPr/>
        <p:nvPr/>
      </p:nvGrpSpPr>
      <p:grpSpPr>
        <a:xfrm>
          <a:off x="0" y="0"/>
          <a:ext cx="0" cy="0"/>
          <a:chOff x="0" y="0"/>
          <a:chExt cx="0" cy="0"/>
        </a:xfrm>
      </p:grpSpPr>
      <p:sp>
        <p:nvSpPr>
          <p:cNvPr id="3" name="Symbol zastępczy tekstu 2">
            <a:extLst>
              <a:ext uri="{FF2B5EF4-FFF2-40B4-BE49-F238E27FC236}">
                <a16:creationId xmlns:a16="http://schemas.microsoft.com/office/drawing/2014/main" id="{35A5C41D-7258-4225-87F5-D40F2FA4A566}"/>
              </a:ext>
            </a:extLst>
          </p:cNvPr>
          <p:cNvSpPr>
            <a:spLocks noGrp="1"/>
          </p:cNvSpPr>
          <p:nvPr>
            <p:ph type="body" idx="1"/>
          </p:nvPr>
        </p:nvSpPr>
        <p:spPr>
          <a:xfrm>
            <a:off x="630248" y="1582624"/>
            <a:ext cx="3868737" cy="370925"/>
          </a:xfrm>
          <a:prstGeom prst="rect">
            <a:avLst/>
          </a:prstGeom>
        </p:spPr>
        <p:txBody>
          <a:bodyPr anchor="b"/>
          <a:lstStyle>
            <a:lvl1pPr marL="0" indent="0">
              <a:buNone/>
              <a:defRPr sz="1351" b="1">
                <a:solidFill>
                  <a:schemeClr val="bg1"/>
                </a:solidFill>
                <a:latin typeface="PT Sans" panose="020B0503020203020204" pitchFamily="34" charset="-18"/>
              </a:defRPr>
            </a:lvl1pPr>
            <a:lvl2pPr marL="342882" indent="0">
              <a:buNone/>
              <a:defRPr sz="1500" b="1"/>
            </a:lvl2pPr>
            <a:lvl3pPr marL="685766" indent="0">
              <a:buNone/>
              <a:defRPr sz="1351" b="1"/>
            </a:lvl3pPr>
            <a:lvl4pPr marL="1028649" indent="0">
              <a:buNone/>
              <a:defRPr sz="1200" b="1"/>
            </a:lvl4pPr>
            <a:lvl5pPr marL="1371532" indent="0">
              <a:buNone/>
              <a:defRPr sz="1200" b="1"/>
            </a:lvl5pPr>
            <a:lvl6pPr marL="1714414" indent="0">
              <a:buNone/>
              <a:defRPr sz="1200" b="1"/>
            </a:lvl6pPr>
            <a:lvl7pPr marL="2057298" indent="0">
              <a:buNone/>
              <a:defRPr sz="1200" b="1"/>
            </a:lvl7pPr>
            <a:lvl8pPr marL="2400180" indent="0">
              <a:buNone/>
              <a:defRPr sz="1200" b="1"/>
            </a:lvl8pPr>
            <a:lvl9pPr marL="2743062" indent="0">
              <a:buNone/>
              <a:defRPr sz="1200" b="1"/>
            </a:lvl9pPr>
          </a:lstStyle>
          <a:p>
            <a:pPr lvl="0"/>
            <a:r>
              <a:rPr lang="pl-PL" dirty="0"/>
              <a:t>Edytuj style wzorca tekstu</a:t>
            </a:r>
          </a:p>
        </p:txBody>
      </p:sp>
      <p:sp>
        <p:nvSpPr>
          <p:cNvPr id="5" name="Symbol zastępczy tekstu 4">
            <a:extLst>
              <a:ext uri="{FF2B5EF4-FFF2-40B4-BE49-F238E27FC236}">
                <a16:creationId xmlns:a16="http://schemas.microsoft.com/office/drawing/2014/main" id="{5FF28ED5-1DD4-4A98-BBDE-51E24E79676C}"/>
              </a:ext>
            </a:extLst>
          </p:cNvPr>
          <p:cNvSpPr>
            <a:spLocks noGrp="1"/>
          </p:cNvSpPr>
          <p:nvPr>
            <p:ph type="body" sz="quarter" idx="3"/>
          </p:nvPr>
        </p:nvSpPr>
        <p:spPr>
          <a:xfrm>
            <a:off x="4629150" y="1582624"/>
            <a:ext cx="3887788" cy="370925"/>
          </a:xfrm>
          <a:prstGeom prst="rect">
            <a:avLst/>
          </a:prstGeom>
        </p:spPr>
        <p:txBody>
          <a:bodyPr anchor="b"/>
          <a:lstStyle>
            <a:lvl1pPr marL="0" indent="0">
              <a:buNone/>
              <a:defRPr sz="1351" b="1">
                <a:solidFill>
                  <a:schemeClr val="bg1"/>
                </a:solidFill>
                <a:latin typeface="PT Sans" panose="020B0503020203020204" pitchFamily="34" charset="-18"/>
              </a:defRPr>
            </a:lvl1pPr>
            <a:lvl2pPr marL="342882" indent="0">
              <a:buNone/>
              <a:defRPr sz="1500" b="1"/>
            </a:lvl2pPr>
            <a:lvl3pPr marL="685766" indent="0">
              <a:buNone/>
              <a:defRPr sz="1351" b="1"/>
            </a:lvl3pPr>
            <a:lvl4pPr marL="1028649" indent="0">
              <a:buNone/>
              <a:defRPr sz="1200" b="1"/>
            </a:lvl4pPr>
            <a:lvl5pPr marL="1371532" indent="0">
              <a:buNone/>
              <a:defRPr sz="1200" b="1"/>
            </a:lvl5pPr>
            <a:lvl6pPr marL="1714414" indent="0">
              <a:buNone/>
              <a:defRPr sz="1200" b="1"/>
            </a:lvl6pPr>
            <a:lvl7pPr marL="2057298" indent="0">
              <a:buNone/>
              <a:defRPr sz="1200" b="1"/>
            </a:lvl7pPr>
            <a:lvl8pPr marL="2400180" indent="0">
              <a:buNone/>
              <a:defRPr sz="1200" b="1"/>
            </a:lvl8pPr>
            <a:lvl9pPr marL="2743062" indent="0">
              <a:buNone/>
              <a:defRPr sz="1200" b="1"/>
            </a:lvl9pPr>
          </a:lstStyle>
          <a:p>
            <a:pPr lvl="0"/>
            <a:r>
              <a:rPr lang="pl-PL" dirty="0"/>
              <a:t>Edytuj style wzorca tekstu</a:t>
            </a:r>
          </a:p>
        </p:txBody>
      </p:sp>
      <p:sp>
        <p:nvSpPr>
          <p:cNvPr id="10" name="Symbol zastępczy zawartości 2">
            <a:extLst>
              <a:ext uri="{FF2B5EF4-FFF2-40B4-BE49-F238E27FC236}">
                <a16:creationId xmlns:a16="http://schemas.microsoft.com/office/drawing/2014/main" id="{2B6E437B-BDF0-4C85-A3A0-88E64290C4CC}"/>
              </a:ext>
            </a:extLst>
          </p:cNvPr>
          <p:cNvSpPr>
            <a:spLocks noGrp="1"/>
          </p:cNvSpPr>
          <p:nvPr>
            <p:ph idx="13"/>
          </p:nvPr>
        </p:nvSpPr>
        <p:spPr>
          <a:xfrm>
            <a:off x="628663" y="1993108"/>
            <a:ext cx="3870325" cy="2693192"/>
          </a:xfrm>
          <a:prstGeom prst="rect">
            <a:avLst/>
          </a:prstGeom>
        </p:spPr>
        <p:txBody>
          <a:bodyPr/>
          <a:lstStyle>
            <a:lvl1pPr marL="342882" indent="-342882">
              <a:buClr>
                <a:srgbClr val="00E689"/>
              </a:buClr>
              <a:buFont typeface="Wingdings" panose="05000000000000000000" pitchFamily="2" charset="2"/>
              <a:buChar char=""/>
              <a:defRPr>
                <a:solidFill>
                  <a:schemeClr val="bg1"/>
                </a:solidFill>
                <a:latin typeface="PT Sans" panose="020B0503020203020204" pitchFamily="34" charset="-18"/>
              </a:defRPr>
            </a:lvl1pPr>
            <a:lvl2pPr marL="514326" indent="-257162">
              <a:buClr>
                <a:srgbClr val="00E689"/>
              </a:buClr>
              <a:buFont typeface="Wingdings" panose="05000000000000000000" pitchFamily="2" charset="2"/>
              <a:buChar char=""/>
              <a:defRPr>
                <a:solidFill>
                  <a:schemeClr val="bg1"/>
                </a:solidFill>
                <a:latin typeface="PT Sans" panose="020B0503020203020204" pitchFamily="34" charset="-18"/>
              </a:defRPr>
            </a:lvl2pPr>
            <a:lvl3pPr marL="771487" indent="-257162">
              <a:buClr>
                <a:srgbClr val="00E689"/>
              </a:buClr>
              <a:buFont typeface="Wingdings" panose="05000000000000000000" pitchFamily="2" charset="2"/>
              <a:buChar char=""/>
              <a:defRPr>
                <a:solidFill>
                  <a:schemeClr val="bg1"/>
                </a:solidFill>
                <a:latin typeface="PT Sans" panose="020B0503020203020204" pitchFamily="34" charset="-18"/>
              </a:defRPr>
            </a:lvl3pPr>
            <a:lvl4pPr marL="1028649" indent="-257162">
              <a:buClr>
                <a:srgbClr val="00E689"/>
              </a:buClr>
              <a:buFont typeface="Wingdings" panose="05000000000000000000" pitchFamily="2" charset="2"/>
              <a:buChar char=""/>
              <a:defRPr>
                <a:solidFill>
                  <a:schemeClr val="bg1"/>
                </a:solidFill>
                <a:latin typeface="PT Sans" panose="020B0503020203020204" pitchFamily="34" charset="-18"/>
              </a:defRPr>
            </a:lvl4pPr>
            <a:lvl5pPr marL="1285811" indent="-257162">
              <a:buClr>
                <a:srgbClr val="00E689"/>
              </a:buClr>
              <a:buFont typeface="Wingdings" panose="05000000000000000000" pitchFamily="2" charset="2"/>
              <a:buChar char=""/>
              <a:defRPr>
                <a:solidFill>
                  <a:schemeClr val="bg1"/>
                </a:solidFill>
                <a:latin typeface="PT Sans" panose="020B0503020203020204" pitchFamily="34" charset="-18"/>
              </a:defRPr>
            </a:lvl5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11" name="Symbol zastępczy zawartości 2">
            <a:extLst>
              <a:ext uri="{FF2B5EF4-FFF2-40B4-BE49-F238E27FC236}">
                <a16:creationId xmlns:a16="http://schemas.microsoft.com/office/drawing/2014/main" id="{4D87A506-3D91-425E-9FD2-B481A76D6C4B}"/>
              </a:ext>
            </a:extLst>
          </p:cNvPr>
          <p:cNvSpPr>
            <a:spLocks noGrp="1"/>
          </p:cNvSpPr>
          <p:nvPr>
            <p:ph idx="14"/>
          </p:nvPr>
        </p:nvSpPr>
        <p:spPr>
          <a:xfrm>
            <a:off x="4623288" y="1993108"/>
            <a:ext cx="3893650" cy="2693192"/>
          </a:xfrm>
          <a:prstGeom prst="rect">
            <a:avLst/>
          </a:prstGeom>
        </p:spPr>
        <p:txBody>
          <a:bodyPr/>
          <a:lstStyle>
            <a:lvl1pPr marL="342882" indent="-342882">
              <a:buClr>
                <a:srgbClr val="00E689"/>
              </a:buClr>
              <a:buFont typeface="Wingdings" panose="05000000000000000000" pitchFamily="2" charset="2"/>
              <a:buChar char=""/>
              <a:defRPr>
                <a:solidFill>
                  <a:schemeClr val="bg1"/>
                </a:solidFill>
                <a:latin typeface="PT Sans" panose="020B0503020203020204" pitchFamily="34" charset="-18"/>
              </a:defRPr>
            </a:lvl1pPr>
            <a:lvl2pPr marL="514326" indent="-257162">
              <a:buClr>
                <a:srgbClr val="00E689"/>
              </a:buClr>
              <a:buFont typeface="Wingdings" panose="05000000000000000000" pitchFamily="2" charset="2"/>
              <a:buChar char=""/>
              <a:defRPr>
                <a:solidFill>
                  <a:schemeClr val="bg1"/>
                </a:solidFill>
                <a:latin typeface="PT Sans" panose="020B0503020203020204" pitchFamily="34" charset="-18"/>
              </a:defRPr>
            </a:lvl2pPr>
            <a:lvl3pPr marL="771487" indent="-257162">
              <a:buClr>
                <a:srgbClr val="00E689"/>
              </a:buClr>
              <a:buFont typeface="Wingdings" panose="05000000000000000000" pitchFamily="2" charset="2"/>
              <a:buChar char=""/>
              <a:defRPr>
                <a:solidFill>
                  <a:schemeClr val="bg1"/>
                </a:solidFill>
                <a:latin typeface="PT Sans" panose="020B0503020203020204" pitchFamily="34" charset="-18"/>
              </a:defRPr>
            </a:lvl3pPr>
            <a:lvl4pPr marL="1028649" indent="-257162">
              <a:buClr>
                <a:srgbClr val="00E689"/>
              </a:buClr>
              <a:buFont typeface="Wingdings" panose="05000000000000000000" pitchFamily="2" charset="2"/>
              <a:buChar char=""/>
              <a:defRPr>
                <a:solidFill>
                  <a:schemeClr val="bg1"/>
                </a:solidFill>
                <a:latin typeface="PT Sans" panose="020B0503020203020204" pitchFamily="34" charset="-18"/>
              </a:defRPr>
            </a:lvl4pPr>
            <a:lvl5pPr marL="1285811" indent="-257162">
              <a:buClr>
                <a:srgbClr val="00E689"/>
              </a:buClr>
              <a:buFont typeface="Wingdings" panose="05000000000000000000" pitchFamily="2" charset="2"/>
              <a:buChar char=""/>
              <a:defRPr>
                <a:solidFill>
                  <a:schemeClr val="bg1"/>
                </a:solidFill>
                <a:latin typeface="PT Sans" panose="020B0503020203020204" pitchFamily="34" charset="-18"/>
              </a:defRPr>
            </a:lvl5pPr>
          </a:lstStyle>
          <a:p>
            <a:pPr lvl="0"/>
            <a:r>
              <a:rPr lang="pl-PL" dirty="0"/>
              <a:t>Edytuj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12" name="Tytuł 1">
            <a:extLst>
              <a:ext uri="{FF2B5EF4-FFF2-40B4-BE49-F238E27FC236}">
                <a16:creationId xmlns:a16="http://schemas.microsoft.com/office/drawing/2014/main" id="{25610C41-5E4B-4C9D-AC97-EB0970F93642}"/>
              </a:ext>
            </a:extLst>
          </p:cNvPr>
          <p:cNvSpPr>
            <a:spLocks noGrp="1"/>
          </p:cNvSpPr>
          <p:nvPr>
            <p:ph type="title"/>
          </p:nvPr>
        </p:nvSpPr>
        <p:spPr>
          <a:xfrm>
            <a:off x="628650" y="1092810"/>
            <a:ext cx="7886700" cy="437052"/>
          </a:xfrm>
          <a:prstGeom prst="rect">
            <a:avLst/>
          </a:prstGeom>
        </p:spPr>
        <p:txBody>
          <a:bodyPr/>
          <a:lstStyle>
            <a:lvl1pPr>
              <a:defRPr>
                <a:solidFill>
                  <a:schemeClr val="bg1"/>
                </a:solidFill>
                <a:latin typeface="Malleable-FP" panose="00000500000000000000" pitchFamily="50" charset="-18"/>
              </a:defRPr>
            </a:lvl1pPr>
          </a:lstStyle>
          <a:p>
            <a:r>
              <a:rPr lang="pl-PL" dirty="0"/>
              <a:t>Kliknij, aby edytować styl</a:t>
            </a:r>
          </a:p>
        </p:txBody>
      </p:sp>
    </p:spTree>
    <p:extLst>
      <p:ext uri="{BB962C8B-B14F-4D97-AF65-F5344CB8AC3E}">
        <p14:creationId xmlns:p14="http://schemas.microsoft.com/office/powerpoint/2010/main" val="1936833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_THANKYOU">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4963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12534441"/>
      </p:ext>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5.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7.xml"/><Relationship Id="rId7" Type="http://schemas.openxmlformats.org/officeDocument/2006/relationships/image" Target="../media/image8.sv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theme" Target="../theme/theme3.xml"/><Relationship Id="rId9" Type="http://schemas.openxmlformats.org/officeDocument/2006/relationships/image" Target="../media/image10.sv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4.xml"/><Relationship Id="rId1" Type="http://schemas.openxmlformats.org/officeDocument/2006/relationships/slideLayout" Target="../slideLayouts/slideLayout8.xml"/><Relationship Id="rId6" Type="http://schemas.openxmlformats.org/officeDocument/2006/relationships/image" Target="../media/image2.png"/><Relationship Id="rId5" Type="http://schemas.openxmlformats.org/officeDocument/2006/relationships/image" Target="../media/image10.svg"/><Relationship Id="rId4" Type="http://schemas.openxmlformats.org/officeDocument/2006/relationships/image" Target="../media/image9.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image" Target="../media/image5.png"/><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image" Target="../media/image4.png"/><Relationship Id="rId2" Type="http://schemas.openxmlformats.org/officeDocument/2006/relationships/slideLayout" Target="../slideLayouts/slideLayout10.xml"/><Relationship Id="rId16" Type="http://schemas.openxmlformats.org/officeDocument/2006/relationships/image" Target="../media/image3.png"/><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theme" Target="../theme/theme5.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2432"/>
        </a:solidFill>
        <a:effectLst/>
      </p:bgPr>
    </p:bg>
    <p:spTree>
      <p:nvGrpSpPr>
        <p:cNvPr id="1" name=""/>
        <p:cNvGrpSpPr/>
        <p:nvPr/>
      </p:nvGrpSpPr>
      <p:grpSpPr>
        <a:xfrm>
          <a:off x="0" y="0"/>
          <a:ext cx="0" cy="0"/>
          <a:chOff x="0" y="0"/>
          <a:chExt cx="0" cy="0"/>
        </a:xfrm>
      </p:grpSpPr>
      <p:pic>
        <p:nvPicPr>
          <p:cNvPr id="7" name="Obraz 6">
            <a:extLst>
              <a:ext uri="{FF2B5EF4-FFF2-40B4-BE49-F238E27FC236}">
                <a16:creationId xmlns:a16="http://schemas.microsoft.com/office/drawing/2014/main" id="{B65CFDB6-EA29-49D9-916B-999D7A2A825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54894"/>
          <a:stretch/>
        </p:blipFill>
        <p:spPr>
          <a:xfrm>
            <a:off x="0" y="0"/>
            <a:ext cx="3093396" cy="5143500"/>
          </a:xfrm>
          <a:prstGeom prst="rect">
            <a:avLst/>
          </a:prstGeom>
        </p:spPr>
      </p:pic>
      <p:pic>
        <p:nvPicPr>
          <p:cNvPr id="4" name="Picture 3">
            <a:extLst>
              <a:ext uri="{FF2B5EF4-FFF2-40B4-BE49-F238E27FC236}">
                <a16:creationId xmlns:a16="http://schemas.microsoft.com/office/drawing/2014/main" id="{3149A7D1-1B6C-4D24-AD91-7DE0EFDC25BF}"/>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53107"/>
          <a:stretch/>
        </p:blipFill>
        <p:spPr>
          <a:xfrm>
            <a:off x="5928048" y="0"/>
            <a:ext cx="3215951" cy="5143500"/>
          </a:xfrm>
          <a:prstGeom prst="rect">
            <a:avLst/>
          </a:prstGeom>
        </p:spPr>
      </p:pic>
    </p:spTree>
    <p:extLst>
      <p:ext uri="{BB962C8B-B14F-4D97-AF65-F5344CB8AC3E}">
        <p14:creationId xmlns:p14="http://schemas.microsoft.com/office/powerpoint/2010/main" val="569898779"/>
      </p:ext>
    </p:extLst>
  </p:cSld>
  <p:clrMap bg1="lt1" tx1="dk1" bg2="lt2" tx2="dk2" accent1="accent1" accent2="accent2" accent3="accent3" accent4="accent4" accent5="accent5" accent6="accent6" hlink="hlink" folHlink="folHlink"/>
  <p:sldLayoutIdLst>
    <p:sldLayoutId id="214748384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Box 7"/>
          <p:cNvSpPr txBox="1"/>
          <p:nvPr userDrawn="1"/>
        </p:nvSpPr>
        <p:spPr>
          <a:xfrm>
            <a:off x="3442984" y="195540"/>
            <a:ext cx="5510324" cy="254044"/>
          </a:xfrm>
          <a:prstGeom prst="rect">
            <a:avLst/>
          </a:prstGeom>
          <a:noFill/>
        </p:spPr>
        <p:txBody>
          <a:bodyPr wrap="square" rtlCol="0">
            <a:spAutoFit/>
          </a:bodyPr>
          <a:lstStyle/>
          <a:p>
            <a:pPr algn="r"/>
            <a:r>
              <a:rPr lang="en-GB" sz="1051" b="0" i="0" u="none" strike="noStrike" kern="1200" spc="169" baseline="0" dirty="0">
                <a:solidFill>
                  <a:schemeClr val="tx1"/>
                </a:solidFill>
                <a:latin typeface="Malleable-FP" panose="00000500000000000000" pitchFamily="50" charset="0"/>
                <a:ea typeface="+mn-ea"/>
                <a:cs typeface="+mn-cs"/>
              </a:rPr>
              <a:t>Data Processing</a:t>
            </a:r>
            <a:r>
              <a:rPr lang="pl-PL" sz="1051" b="0" i="0" u="none" strike="noStrike" kern="1200" spc="169" baseline="0" dirty="0">
                <a:solidFill>
                  <a:schemeClr val="tx1"/>
                </a:solidFill>
                <a:latin typeface="Malleable-FP" panose="00000500000000000000" pitchFamily="50" charset="0"/>
                <a:ea typeface="+mn-ea"/>
                <a:cs typeface="+mn-cs"/>
              </a:rPr>
              <a:t> </a:t>
            </a:r>
            <a:r>
              <a:rPr lang="en-US" sz="1051" b="0" i="0" u="none" strike="noStrike" kern="1200" spc="169" baseline="0" dirty="0">
                <a:solidFill>
                  <a:schemeClr val="tx1"/>
                </a:solidFill>
                <a:latin typeface="Malleable-FP" panose="00000500000000000000" pitchFamily="50" charset="0"/>
                <a:ea typeface="+mn-ea"/>
                <a:cs typeface="+mn-cs"/>
              </a:rPr>
              <a:t>|</a:t>
            </a:r>
            <a:r>
              <a:rPr lang="en-US" sz="1051" b="0" i="0" u="none" strike="noStrike" kern="1200" spc="169" baseline="0" dirty="0">
                <a:solidFill>
                  <a:schemeClr val="tx1"/>
                </a:solidFill>
                <a:latin typeface="Malleable-FP Thin" panose="00000500000000000000" pitchFamily="50" charset="0"/>
                <a:ea typeface="+mn-ea"/>
                <a:cs typeface="+mn-cs"/>
              </a:rPr>
              <a:t> </a:t>
            </a:r>
            <a:r>
              <a:rPr lang="en-GB" sz="1051" b="0" i="0" u="none" strike="noStrike" kern="1200" spc="169" baseline="0" dirty="0">
                <a:solidFill>
                  <a:schemeClr val="tx1"/>
                </a:solidFill>
                <a:latin typeface="Malleable-FP Thin" panose="00000500000000000000" pitchFamily="50" charset="0"/>
                <a:ea typeface="+mn-ea"/>
                <a:cs typeface="+mn-cs"/>
              </a:rPr>
              <a:t>Tomasz Krawczyk</a:t>
            </a:r>
            <a:endParaRPr lang="en-US" sz="1051" spc="0" dirty="0">
              <a:latin typeface="Malleable-FP Thin" panose="00000500000000000000" pitchFamily="50" charset="0"/>
            </a:endParaRPr>
          </a:p>
        </p:txBody>
      </p:sp>
      <p:pic>
        <p:nvPicPr>
          <p:cNvPr id="7" name="Obraz 6">
            <a:extLst>
              <a:ext uri="{FF2B5EF4-FFF2-40B4-BE49-F238E27FC236}">
                <a16:creationId xmlns:a16="http://schemas.microsoft.com/office/drawing/2014/main" id="{E219279D-5D91-40B2-A151-CF3D1267D073}"/>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t="73550" r="76698"/>
          <a:stretch/>
        </p:blipFill>
        <p:spPr>
          <a:xfrm>
            <a:off x="0" y="3783069"/>
            <a:ext cx="1598028" cy="1360431"/>
          </a:xfrm>
          <a:prstGeom prst="rect">
            <a:avLst/>
          </a:prstGeom>
        </p:spPr>
      </p:pic>
      <p:pic>
        <p:nvPicPr>
          <p:cNvPr id="9" name="Obraz 8">
            <a:extLst>
              <a:ext uri="{FF2B5EF4-FFF2-40B4-BE49-F238E27FC236}">
                <a16:creationId xmlns:a16="http://schemas.microsoft.com/office/drawing/2014/main" id="{BF8EDA9E-CAF0-4C71-90D1-A310E4955DA7}"/>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85674" b="53097"/>
          <a:stretch/>
        </p:blipFill>
        <p:spPr>
          <a:xfrm>
            <a:off x="8161506" y="0"/>
            <a:ext cx="982494" cy="2412460"/>
          </a:xfrm>
          <a:prstGeom prst="rect">
            <a:avLst/>
          </a:prstGeom>
        </p:spPr>
      </p:pic>
      <p:pic>
        <p:nvPicPr>
          <p:cNvPr id="10" name="Obraz 9">
            <a:extLst>
              <a:ext uri="{FF2B5EF4-FFF2-40B4-BE49-F238E27FC236}">
                <a16:creationId xmlns:a16="http://schemas.microsoft.com/office/drawing/2014/main" id="{86AA743C-5A1A-4EFB-9B78-30B202EB67C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65221" y="31069"/>
            <a:ext cx="2718656" cy="1175161"/>
          </a:xfrm>
          <a:prstGeom prst="rect">
            <a:avLst/>
          </a:prstGeom>
        </p:spPr>
      </p:pic>
      <p:pic>
        <p:nvPicPr>
          <p:cNvPr id="11" name="Obraz 10">
            <a:extLst>
              <a:ext uri="{FF2B5EF4-FFF2-40B4-BE49-F238E27FC236}">
                <a16:creationId xmlns:a16="http://schemas.microsoft.com/office/drawing/2014/main" id="{7A335CA2-F7B9-4E6D-AB33-84F00690FE20}"/>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236880" y="4573549"/>
            <a:ext cx="1755340" cy="415430"/>
          </a:xfrm>
          <a:prstGeom prst="rect">
            <a:avLst/>
          </a:prstGeom>
        </p:spPr>
      </p:pic>
    </p:spTree>
    <p:extLst>
      <p:ext uri="{BB962C8B-B14F-4D97-AF65-F5344CB8AC3E}">
        <p14:creationId xmlns:p14="http://schemas.microsoft.com/office/powerpoint/2010/main" val="4269961115"/>
      </p:ext>
    </p:extLst>
  </p:cSld>
  <p:clrMap bg1="lt1" tx1="dk1" bg2="lt2" tx2="dk2" accent1="accent1" accent2="accent2" accent3="accent3" accent4="accent4" accent5="accent5" accent6="accent6" hlink="hlink" folHlink="folHlink"/>
  <p:sldLayoutIdLst>
    <p:sldLayoutId id="2147483651" r:id="rId1"/>
    <p:sldLayoutId id="2147483683" r:id="rId2"/>
    <p:sldLayoutId id="2147483687" r:id="rId3"/>
  </p:sldLayoutIdLst>
  <p:hf hdr="0" ftr="0" dt="0"/>
  <p:txStyles>
    <p:titleStyle>
      <a:lvl1pPr algn="l" defTabSz="514326" rtl="0" eaLnBrk="1" latinLnBrk="0" hangingPunct="1">
        <a:lnSpc>
          <a:spcPct val="90000"/>
        </a:lnSpc>
        <a:spcBef>
          <a:spcPct val="0"/>
        </a:spcBef>
        <a:buNone/>
        <a:defRPr sz="2475" kern="1200">
          <a:solidFill>
            <a:schemeClr val="tx1"/>
          </a:solidFill>
          <a:latin typeface="+mj-lt"/>
          <a:ea typeface="+mj-ea"/>
          <a:cs typeface="+mj-cs"/>
        </a:defRPr>
      </a:lvl1pPr>
    </p:titleStyle>
    <p:bodyStyle>
      <a:lvl1pPr marL="128582" indent="-128582" algn="l" defTabSz="514326"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44" indent="-128582" algn="l" defTabSz="514326" rtl="0" eaLnBrk="1" latinLnBrk="0" hangingPunct="1">
        <a:lnSpc>
          <a:spcPct val="90000"/>
        </a:lnSpc>
        <a:spcBef>
          <a:spcPts val="281"/>
        </a:spcBef>
        <a:buFont typeface="Arial" panose="020B0604020202020204" pitchFamily="34" charset="0"/>
        <a:buChar char="•"/>
        <a:defRPr sz="1351" kern="1200">
          <a:solidFill>
            <a:schemeClr val="tx1"/>
          </a:solidFill>
          <a:latin typeface="+mn-lt"/>
          <a:ea typeface="+mn-ea"/>
          <a:cs typeface="+mn-cs"/>
        </a:defRPr>
      </a:lvl2pPr>
      <a:lvl3pPr marL="642907" indent="-128582" algn="l" defTabSz="514326"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068" indent="-128582" algn="l" defTabSz="514326"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30" indent="-128582" algn="l" defTabSz="514326"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391" indent="-128582" algn="l" defTabSz="514326"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6" indent="-128582" algn="l" defTabSz="514326"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7" indent="-128582" algn="l" defTabSz="514326"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9" indent="-128582" algn="l" defTabSz="514326"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26" rtl="0" eaLnBrk="1" latinLnBrk="0" hangingPunct="1">
        <a:defRPr sz="1013" kern="1200">
          <a:solidFill>
            <a:schemeClr val="tx1"/>
          </a:solidFill>
          <a:latin typeface="+mn-lt"/>
          <a:ea typeface="+mn-ea"/>
          <a:cs typeface="+mn-cs"/>
        </a:defRPr>
      </a:lvl1pPr>
      <a:lvl2pPr marL="257162" algn="l" defTabSz="514326" rtl="0" eaLnBrk="1" latinLnBrk="0" hangingPunct="1">
        <a:defRPr sz="1013" kern="1200">
          <a:solidFill>
            <a:schemeClr val="tx1"/>
          </a:solidFill>
          <a:latin typeface="+mn-lt"/>
          <a:ea typeface="+mn-ea"/>
          <a:cs typeface="+mn-cs"/>
        </a:defRPr>
      </a:lvl2pPr>
      <a:lvl3pPr marL="514326" algn="l" defTabSz="514326" rtl="0" eaLnBrk="1" latinLnBrk="0" hangingPunct="1">
        <a:defRPr sz="1013" kern="1200">
          <a:solidFill>
            <a:schemeClr val="tx1"/>
          </a:solidFill>
          <a:latin typeface="+mn-lt"/>
          <a:ea typeface="+mn-ea"/>
          <a:cs typeface="+mn-cs"/>
        </a:defRPr>
      </a:lvl3pPr>
      <a:lvl4pPr marL="771487" algn="l" defTabSz="514326" rtl="0" eaLnBrk="1" latinLnBrk="0" hangingPunct="1">
        <a:defRPr sz="1013" kern="1200">
          <a:solidFill>
            <a:schemeClr val="tx1"/>
          </a:solidFill>
          <a:latin typeface="+mn-lt"/>
          <a:ea typeface="+mn-ea"/>
          <a:cs typeface="+mn-cs"/>
        </a:defRPr>
      </a:lvl4pPr>
      <a:lvl5pPr marL="1028649" algn="l" defTabSz="514326" rtl="0" eaLnBrk="1" latinLnBrk="0" hangingPunct="1">
        <a:defRPr sz="1013" kern="1200">
          <a:solidFill>
            <a:schemeClr val="tx1"/>
          </a:solidFill>
          <a:latin typeface="+mn-lt"/>
          <a:ea typeface="+mn-ea"/>
          <a:cs typeface="+mn-cs"/>
        </a:defRPr>
      </a:lvl5pPr>
      <a:lvl6pPr marL="1285811" algn="l" defTabSz="514326" rtl="0" eaLnBrk="1" latinLnBrk="0" hangingPunct="1">
        <a:defRPr sz="1013" kern="1200">
          <a:solidFill>
            <a:schemeClr val="tx1"/>
          </a:solidFill>
          <a:latin typeface="+mn-lt"/>
          <a:ea typeface="+mn-ea"/>
          <a:cs typeface="+mn-cs"/>
        </a:defRPr>
      </a:lvl6pPr>
      <a:lvl7pPr marL="1542973" algn="l" defTabSz="514326" rtl="0" eaLnBrk="1" latinLnBrk="0" hangingPunct="1">
        <a:defRPr sz="1013" kern="1200">
          <a:solidFill>
            <a:schemeClr val="tx1"/>
          </a:solidFill>
          <a:latin typeface="+mn-lt"/>
          <a:ea typeface="+mn-ea"/>
          <a:cs typeface="+mn-cs"/>
        </a:defRPr>
      </a:lvl7pPr>
      <a:lvl8pPr marL="1800135" algn="l" defTabSz="514326" rtl="0" eaLnBrk="1" latinLnBrk="0" hangingPunct="1">
        <a:defRPr sz="1013" kern="1200">
          <a:solidFill>
            <a:schemeClr val="tx1"/>
          </a:solidFill>
          <a:latin typeface="+mn-lt"/>
          <a:ea typeface="+mn-ea"/>
          <a:cs typeface="+mn-cs"/>
        </a:defRPr>
      </a:lvl8pPr>
      <a:lvl9pPr marL="2057298" algn="l" defTabSz="514326" rtl="0" eaLnBrk="1" latinLnBrk="0" hangingPunct="1">
        <a:defRPr sz="1013"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2432"/>
        </a:solidFill>
        <a:effectLst/>
      </p:bgPr>
    </p:bg>
    <p:spTree>
      <p:nvGrpSpPr>
        <p:cNvPr id="1" name=""/>
        <p:cNvGrpSpPr/>
        <p:nvPr/>
      </p:nvGrpSpPr>
      <p:grpSpPr>
        <a:xfrm>
          <a:off x="0" y="0"/>
          <a:ext cx="0" cy="0"/>
          <a:chOff x="0" y="0"/>
          <a:chExt cx="0" cy="0"/>
        </a:xfrm>
      </p:grpSpPr>
      <p:sp>
        <p:nvSpPr>
          <p:cNvPr id="10" name="TextBox 7">
            <a:extLst>
              <a:ext uri="{FF2B5EF4-FFF2-40B4-BE49-F238E27FC236}">
                <a16:creationId xmlns:a16="http://schemas.microsoft.com/office/drawing/2014/main" id="{4F6496A5-58D1-491B-8DDE-2071EDFA3778}"/>
              </a:ext>
            </a:extLst>
          </p:cNvPr>
          <p:cNvSpPr txBox="1"/>
          <p:nvPr userDrawn="1"/>
        </p:nvSpPr>
        <p:spPr>
          <a:xfrm>
            <a:off x="3374890" y="240233"/>
            <a:ext cx="5510324" cy="254044"/>
          </a:xfrm>
          <a:prstGeom prst="rect">
            <a:avLst/>
          </a:prstGeom>
          <a:noFill/>
        </p:spPr>
        <p:txBody>
          <a:bodyPr wrap="square" rtlCol="0">
            <a:spAutoFit/>
          </a:bodyPr>
          <a:lstStyle/>
          <a:p>
            <a:pPr algn="r"/>
            <a:r>
              <a:rPr lang="pl-PL" sz="1051" b="0" i="0" u="none" strike="noStrike" kern="1200" spc="169" baseline="0" dirty="0">
                <a:solidFill>
                  <a:schemeClr val="bg1"/>
                </a:solidFill>
                <a:latin typeface="Malleable-FP" panose="00000500000000000000" pitchFamily="50" charset="0"/>
                <a:ea typeface="+mn-ea"/>
                <a:cs typeface="+mn-cs"/>
              </a:rPr>
              <a:t>TYTUŁ PREZENTACJI </a:t>
            </a:r>
            <a:r>
              <a:rPr lang="en-US" sz="1051" b="0" i="0" u="none" strike="noStrike" kern="1200" spc="169" baseline="0" dirty="0">
                <a:solidFill>
                  <a:schemeClr val="bg1"/>
                </a:solidFill>
                <a:latin typeface="Malleable-FP" panose="00000500000000000000" pitchFamily="50" charset="0"/>
                <a:ea typeface="+mn-ea"/>
                <a:cs typeface="+mn-cs"/>
              </a:rPr>
              <a:t>|</a:t>
            </a:r>
            <a:r>
              <a:rPr lang="en-US" sz="1051" b="0" i="0" u="none" strike="noStrike" kern="1200" spc="169" baseline="0" dirty="0">
                <a:solidFill>
                  <a:schemeClr val="bg1"/>
                </a:solidFill>
                <a:latin typeface="Malleable-FP Thin" panose="00000500000000000000" pitchFamily="50" charset="0"/>
                <a:ea typeface="+mn-ea"/>
                <a:cs typeface="+mn-cs"/>
              </a:rPr>
              <a:t> </a:t>
            </a:r>
            <a:r>
              <a:rPr lang="pl-PL" sz="1051" b="0" i="0" u="none" strike="noStrike" kern="1200" spc="169" baseline="0" dirty="0">
                <a:solidFill>
                  <a:schemeClr val="bg1"/>
                </a:solidFill>
                <a:latin typeface="Malleable-FP Thin" panose="00000500000000000000" pitchFamily="50" charset="0"/>
                <a:ea typeface="+mn-ea"/>
                <a:cs typeface="+mn-cs"/>
              </a:rPr>
              <a:t>Imię i nazwisko autora</a:t>
            </a:r>
            <a:endParaRPr lang="en-US" sz="1051" spc="0" dirty="0">
              <a:solidFill>
                <a:schemeClr val="bg1"/>
              </a:solidFill>
              <a:latin typeface="Malleable-FP Thin" panose="00000500000000000000" pitchFamily="50" charset="0"/>
            </a:endParaRPr>
          </a:p>
        </p:txBody>
      </p:sp>
      <p:pic>
        <p:nvPicPr>
          <p:cNvPr id="6" name="Obraz 5">
            <a:extLst>
              <a:ext uri="{FF2B5EF4-FFF2-40B4-BE49-F238E27FC236}">
                <a16:creationId xmlns:a16="http://schemas.microsoft.com/office/drawing/2014/main" id="{C61DC91F-B4BF-4707-B577-E3C81BAB9FF3}"/>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82553" b="58581"/>
          <a:stretch/>
        </p:blipFill>
        <p:spPr>
          <a:xfrm>
            <a:off x="7947498" y="0"/>
            <a:ext cx="1196502" cy="2130357"/>
          </a:xfrm>
          <a:prstGeom prst="rect">
            <a:avLst/>
          </a:prstGeom>
        </p:spPr>
      </p:pic>
      <p:pic>
        <p:nvPicPr>
          <p:cNvPr id="9" name="Obraz 8">
            <a:extLst>
              <a:ext uri="{FF2B5EF4-FFF2-40B4-BE49-F238E27FC236}">
                <a16:creationId xmlns:a16="http://schemas.microsoft.com/office/drawing/2014/main" id="{D89FA9C4-3C59-42E7-951A-6BCABBF90C1B}"/>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t="67139" r="80161"/>
          <a:stretch/>
        </p:blipFill>
        <p:spPr>
          <a:xfrm>
            <a:off x="11010" y="3453318"/>
            <a:ext cx="1360590" cy="1690181"/>
          </a:xfrm>
          <a:prstGeom prst="rect">
            <a:avLst/>
          </a:prstGeom>
        </p:spPr>
      </p:pic>
      <p:pic>
        <p:nvPicPr>
          <p:cNvPr id="11" name="Grafika 10">
            <a:extLst>
              <a:ext uri="{FF2B5EF4-FFF2-40B4-BE49-F238E27FC236}">
                <a16:creationId xmlns:a16="http://schemas.microsoft.com/office/drawing/2014/main" id="{D8E3E52A-28EF-4466-B6D6-A887A114FA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7293427" y="4723699"/>
            <a:ext cx="1471979" cy="173022"/>
          </a:xfrm>
          <a:prstGeom prst="rect">
            <a:avLst/>
          </a:prstGeom>
        </p:spPr>
      </p:pic>
      <p:pic>
        <p:nvPicPr>
          <p:cNvPr id="12" name="Grafika 11">
            <a:extLst>
              <a:ext uri="{FF2B5EF4-FFF2-40B4-BE49-F238E27FC236}">
                <a16:creationId xmlns:a16="http://schemas.microsoft.com/office/drawing/2014/main" id="{F2667D5A-30B7-406B-85D1-AFE5774DB2CC}"/>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361768" y="240233"/>
            <a:ext cx="2214218" cy="740046"/>
          </a:xfrm>
          <a:prstGeom prst="rect">
            <a:avLst/>
          </a:prstGeom>
        </p:spPr>
      </p:pic>
    </p:spTree>
    <p:extLst>
      <p:ext uri="{BB962C8B-B14F-4D97-AF65-F5344CB8AC3E}">
        <p14:creationId xmlns:p14="http://schemas.microsoft.com/office/powerpoint/2010/main" val="2820012411"/>
      </p:ext>
    </p:extLst>
  </p:cSld>
  <p:clrMap bg1="lt1" tx1="dk1" bg2="lt2" tx2="dk2" accent1="accent1" accent2="accent2" accent3="accent3" accent4="accent4" accent5="accent5" accent6="accent6" hlink="hlink" folHlink="folHlink"/>
  <p:sldLayoutIdLst>
    <p:sldLayoutId id="2147483691" r:id="rId1"/>
    <p:sldLayoutId id="2147483689" r:id="rId2"/>
    <p:sldLayoutId id="2147483690" r:id="rId3"/>
  </p:sldLayoutIdLst>
  <p:txStyles>
    <p:titleStyle>
      <a:lvl1pPr algn="l" defTabSz="514326" rtl="0" eaLnBrk="1" latinLnBrk="0" hangingPunct="1">
        <a:lnSpc>
          <a:spcPct val="90000"/>
        </a:lnSpc>
        <a:spcBef>
          <a:spcPct val="0"/>
        </a:spcBef>
        <a:buNone/>
        <a:defRPr sz="2475" kern="1200">
          <a:solidFill>
            <a:schemeClr val="tx1"/>
          </a:solidFill>
          <a:latin typeface="+mj-lt"/>
          <a:ea typeface="+mj-ea"/>
          <a:cs typeface="+mj-cs"/>
        </a:defRPr>
      </a:lvl1pPr>
    </p:titleStyle>
    <p:bodyStyle>
      <a:lvl1pPr marL="128582" indent="-128582" algn="l" defTabSz="514326"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44" indent="-128582" algn="l" defTabSz="514326" rtl="0" eaLnBrk="1" latinLnBrk="0" hangingPunct="1">
        <a:lnSpc>
          <a:spcPct val="90000"/>
        </a:lnSpc>
        <a:spcBef>
          <a:spcPts val="281"/>
        </a:spcBef>
        <a:buFont typeface="Arial" panose="020B0604020202020204" pitchFamily="34" charset="0"/>
        <a:buChar char="•"/>
        <a:defRPr sz="1351" kern="1200">
          <a:solidFill>
            <a:schemeClr val="tx1"/>
          </a:solidFill>
          <a:latin typeface="+mn-lt"/>
          <a:ea typeface="+mn-ea"/>
          <a:cs typeface="+mn-cs"/>
        </a:defRPr>
      </a:lvl2pPr>
      <a:lvl3pPr marL="642907" indent="-128582" algn="l" defTabSz="514326"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068" indent="-128582" algn="l" defTabSz="514326"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30" indent="-128582" algn="l" defTabSz="514326"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391" indent="-128582" algn="l" defTabSz="514326"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6" indent="-128582" algn="l" defTabSz="514326"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7" indent="-128582" algn="l" defTabSz="514326"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9" indent="-128582" algn="l" defTabSz="514326"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26" rtl="0" eaLnBrk="1" latinLnBrk="0" hangingPunct="1">
        <a:defRPr sz="1013" kern="1200">
          <a:solidFill>
            <a:schemeClr val="tx1"/>
          </a:solidFill>
          <a:latin typeface="+mn-lt"/>
          <a:ea typeface="+mn-ea"/>
          <a:cs typeface="+mn-cs"/>
        </a:defRPr>
      </a:lvl1pPr>
      <a:lvl2pPr marL="257162" algn="l" defTabSz="514326" rtl="0" eaLnBrk="1" latinLnBrk="0" hangingPunct="1">
        <a:defRPr sz="1013" kern="1200">
          <a:solidFill>
            <a:schemeClr val="tx1"/>
          </a:solidFill>
          <a:latin typeface="+mn-lt"/>
          <a:ea typeface="+mn-ea"/>
          <a:cs typeface="+mn-cs"/>
        </a:defRPr>
      </a:lvl2pPr>
      <a:lvl3pPr marL="514326" algn="l" defTabSz="514326" rtl="0" eaLnBrk="1" latinLnBrk="0" hangingPunct="1">
        <a:defRPr sz="1013" kern="1200">
          <a:solidFill>
            <a:schemeClr val="tx1"/>
          </a:solidFill>
          <a:latin typeface="+mn-lt"/>
          <a:ea typeface="+mn-ea"/>
          <a:cs typeface="+mn-cs"/>
        </a:defRPr>
      </a:lvl3pPr>
      <a:lvl4pPr marL="771487" algn="l" defTabSz="514326" rtl="0" eaLnBrk="1" latinLnBrk="0" hangingPunct="1">
        <a:defRPr sz="1013" kern="1200">
          <a:solidFill>
            <a:schemeClr val="tx1"/>
          </a:solidFill>
          <a:latin typeface="+mn-lt"/>
          <a:ea typeface="+mn-ea"/>
          <a:cs typeface="+mn-cs"/>
        </a:defRPr>
      </a:lvl4pPr>
      <a:lvl5pPr marL="1028649" algn="l" defTabSz="514326" rtl="0" eaLnBrk="1" latinLnBrk="0" hangingPunct="1">
        <a:defRPr sz="1013" kern="1200">
          <a:solidFill>
            <a:schemeClr val="tx1"/>
          </a:solidFill>
          <a:latin typeface="+mn-lt"/>
          <a:ea typeface="+mn-ea"/>
          <a:cs typeface="+mn-cs"/>
        </a:defRPr>
      </a:lvl5pPr>
      <a:lvl6pPr marL="1285811" algn="l" defTabSz="514326" rtl="0" eaLnBrk="1" latinLnBrk="0" hangingPunct="1">
        <a:defRPr sz="1013" kern="1200">
          <a:solidFill>
            <a:schemeClr val="tx1"/>
          </a:solidFill>
          <a:latin typeface="+mn-lt"/>
          <a:ea typeface="+mn-ea"/>
          <a:cs typeface="+mn-cs"/>
        </a:defRPr>
      </a:lvl6pPr>
      <a:lvl7pPr marL="1542973" algn="l" defTabSz="514326" rtl="0" eaLnBrk="1" latinLnBrk="0" hangingPunct="1">
        <a:defRPr sz="1013" kern="1200">
          <a:solidFill>
            <a:schemeClr val="tx1"/>
          </a:solidFill>
          <a:latin typeface="+mn-lt"/>
          <a:ea typeface="+mn-ea"/>
          <a:cs typeface="+mn-cs"/>
        </a:defRPr>
      </a:lvl7pPr>
      <a:lvl8pPr marL="1800135" algn="l" defTabSz="514326" rtl="0" eaLnBrk="1" latinLnBrk="0" hangingPunct="1">
        <a:defRPr sz="1013" kern="1200">
          <a:solidFill>
            <a:schemeClr val="tx1"/>
          </a:solidFill>
          <a:latin typeface="+mn-lt"/>
          <a:ea typeface="+mn-ea"/>
          <a:cs typeface="+mn-cs"/>
        </a:defRPr>
      </a:lvl8pPr>
      <a:lvl9pPr marL="2057298" algn="l" defTabSz="514326" rtl="0" eaLnBrk="1" latinLnBrk="0" hangingPunct="1">
        <a:defRPr sz="1013"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2432"/>
        </a:solidFill>
        <a:effectLst/>
      </p:bgPr>
    </p:bg>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22F3C46E-ECD4-47F6-97E0-19CF3B4A945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67518" r="59291"/>
          <a:stretch/>
        </p:blipFill>
        <p:spPr>
          <a:xfrm>
            <a:off x="0" y="3472774"/>
            <a:ext cx="2791838" cy="1670726"/>
          </a:xfrm>
          <a:prstGeom prst="rect">
            <a:avLst/>
          </a:prstGeom>
        </p:spPr>
      </p:pic>
      <p:pic>
        <p:nvPicPr>
          <p:cNvPr id="5" name="Obraz 4">
            <a:extLst>
              <a:ext uri="{FF2B5EF4-FFF2-40B4-BE49-F238E27FC236}">
                <a16:creationId xmlns:a16="http://schemas.microsoft.com/office/drawing/2014/main" id="{605E4163-075F-4173-AD43-7BC524B602F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1962" t="50559" r="22364" b="33743"/>
          <a:stretch/>
        </p:blipFill>
        <p:spPr>
          <a:xfrm>
            <a:off x="1690179" y="2216691"/>
            <a:ext cx="5053326" cy="905888"/>
          </a:xfrm>
          <a:prstGeom prst="rect">
            <a:avLst/>
          </a:prstGeom>
        </p:spPr>
      </p:pic>
      <p:pic>
        <p:nvPicPr>
          <p:cNvPr id="7" name="Grafika 6">
            <a:extLst>
              <a:ext uri="{FF2B5EF4-FFF2-40B4-BE49-F238E27FC236}">
                <a16:creationId xmlns:a16="http://schemas.microsoft.com/office/drawing/2014/main" id="{E6598F23-160C-4B10-9129-CA05BA7BDE4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40995" y="260712"/>
            <a:ext cx="2214218" cy="740046"/>
          </a:xfrm>
          <a:prstGeom prst="rect">
            <a:avLst/>
          </a:prstGeom>
        </p:spPr>
      </p:pic>
      <p:pic>
        <p:nvPicPr>
          <p:cNvPr id="4" name="Picture 3">
            <a:extLst>
              <a:ext uri="{FF2B5EF4-FFF2-40B4-BE49-F238E27FC236}">
                <a16:creationId xmlns:a16="http://schemas.microsoft.com/office/drawing/2014/main" id="{E726B0CA-4D54-4030-8A02-E9F45F70D631}"/>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53107"/>
          <a:stretch/>
        </p:blipFill>
        <p:spPr>
          <a:xfrm>
            <a:off x="5928048" y="0"/>
            <a:ext cx="3215951" cy="5143500"/>
          </a:xfrm>
          <a:prstGeom prst="rect">
            <a:avLst/>
          </a:prstGeom>
        </p:spPr>
      </p:pic>
    </p:spTree>
    <p:extLst>
      <p:ext uri="{BB962C8B-B14F-4D97-AF65-F5344CB8AC3E}">
        <p14:creationId xmlns:p14="http://schemas.microsoft.com/office/powerpoint/2010/main" val="3102123196"/>
      </p:ext>
    </p:extLst>
  </p:cSld>
  <p:clrMap bg1="lt1" tx1="dk1" bg2="lt2" tx2="dk2" accent1="accent1" accent2="accent2" accent3="accent3" accent4="accent4" accent5="accent5" accent6="accent6" hlink="hlink" folHlink="folHlink"/>
  <p:sldLayoutIdLst>
    <p:sldLayoutId id="2147483663" r:id="rId1"/>
  </p:sldLayoutIdLst>
  <p:hf hdr="0" ftr="0" dt="0"/>
  <p:txStyles>
    <p:titleStyle>
      <a:lvl1pPr algn="l" defTabSz="514326" rtl="0" eaLnBrk="1" latinLnBrk="0" hangingPunct="1">
        <a:lnSpc>
          <a:spcPct val="90000"/>
        </a:lnSpc>
        <a:spcBef>
          <a:spcPct val="0"/>
        </a:spcBef>
        <a:buNone/>
        <a:defRPr sz="2475" kern="1200">
          <a:solidFill>
            <a:schemeClr val="tx1"/>
          </a:solidFill>
          <a:latin typeface="+mj-lt"/>
          <a:ea typeface="+mj-ea"/>
          <a:cs typeface="+mj-cs"/>
        </a:defRPr>
      </a:lvl1pPr>
    </p:titleStyle>
    <p:bodyStyle>
      <a:lvl1pPr marL="128582" indent="-128582" algn="l" defTabSz="514326"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44" indent="-128582" algn="l" defTabSz="514326" rtl="0" eaLnBrk="1" latinLnBrk="0" hangingPunct="1">
        <a:lnSpc>
          <a:spcPct val="90000"/>
        </a:lnSpc>
        <a:spcBef>
          <a:spcPts val="281"/>
        </a:spcBef>
        <a:buFont typeface="Arial" panose="020B0604020202020204" pitchFamily="34" charset="0"/>
        <a:buChar char="•"/>
        <a:defRPr sz="1351" kern="1200">
          <a:solidFill>
            <a:schemeClr val="tx1"/>
          </a:solidFill>
          <a:latin typeface="+mn-lt"/>
          <a:ea typeface="+mn-ea"/>
          <a:cs typeface="+mn-cs"/>
        </a:defRPr>
      </a:lvl2pPr>
      <a:lvl3pPr marL="642907" indent="-128582" algn="l" defTabSz="514326"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068" indent="-128582" algn="l" defTabSz="514326"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30" indent="-128582" algn="l" defTabSz="514326"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391" indent="-128582" algn="l" defTabSz="514326"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6" indent="-128582" algn="l" defTabSz="514326"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7" indent="-128582" algn="l" defTabSz="514326"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9" indent="-128582" algn="l" defTabSz="514326"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26" rtl="0" eaLnBrk="1" latinLnBrk="0" hangingPunct="1">
        <a:defRPr sz="1013" kern="1200">
          <a:solidFill>
            <a:schemeClr val="tx1"/>
          </a:solidFill>
          <a:latin typeface="+mn-lt"/>
          <a:ea typeface="+mn-ea"/>
          <a:cs typeface="+mn-cs"/>
        </a:defRPr>
      </a:lvl1pPr>
      <a:lvl2pPr marL="257162" algn="l" defTabSz="514326" rtl="0" eaLnBrk="1" latinLnBrk="0" hangingPunct="1">
        <a:defRPr sz="1013" kern="1200">
          <a:solidFill>
            <a:schemeClr val="tx1"/>
          </a:solidFill>
          <a:latin typeface="+mn-lt"/>
          <a:ea typeface="+mn-ea"/>
          <a:cs typeface="+mn-cs"/>
        </a:defRPr>
      </a:lvl2pPr>
      <a:lvl3pPr marL="514326" algn="l" defTabSz="514326" rtl="0" eaLnBrk="1" latinLnBrk="0" hangingPunct="1">
        <a:defRPr sz="1013" kern="1200">
          <a:solidFill>
            <a:schemeClr val="tx1"/>
          </a:solidFill>
          <a:latin typeface="+mn-lt"/>
          <a:ea typeface="+mn-ea"/>
          <a:cs typeface="+mn-cs"/>
        </a:defRPr>
      </a:lvl3pPr>
      <a:lvl4pPr marL="771487" algn="l" defTabSz="514326" rtl="0" eaLnBrk="1" latinLnBrk="0" hangingPunct="1">
        <a:defRPr sz="1013" kern="1200">
          <a:solidFill>
            <a:schemeClr val="tx1"/>
          </a:solidFill>
          <a:latin typeface="+mn-lt"/>
          <a:ea typeface="+mn-ea"/>
          <a:cs typeface="+mn-cs"/>
        </a:defRPr>
      </a:lvl4pPr>
      <a:lvl5pPr marL="1028649" algn="l" defTabSz="514326" rtl="0" eaLnBrk="1" latinLnBrk="0" hangingPunct="1">
        <a:defRPr sz="1013" kern="1200">
          <a:solidFill>
            <a:schemeClr val="tx1"/>
          </a:solidFill>
          <a:latin typeface="+mn-lt"/>
          <a:ea typeface="+mn-ea"/>
          <a:cs typeface="+mn-cs"/>
        </a:defRPr>
      </a:lvl5pPr>
      <a:lvl6pPr marL="1285811" algn="l" defTabSz="514326" rtl="0" eaLnBrk="1" latinLnBrk="0" hangingPunct="1">
        <a:defRPr sz="1013" kern="1200">
          <a:solidFill>
            <a:schemeClr val="tx1"/>
          </a:solidFill>
          <a:latin typeface="+mn-lt"/>
          <a:ea typeface="+mn-ea"/>
          <a:cs typeface="+mn-cs"/>
        </a:defRPr>
      </a:lvl6pPr>
      <a:lvl7pPr marL="1542973" algn="l" defTabSz="514326" rtl="0" eaLnBrk="1" latinLnBrk="0" hangingPunct="1">
        <a:defRPr sz="1013" kern="1200">
          <a:solidFill>
            <a:schemeClr val="tx1"/>
          </a:solidFill>
          <a:latin typeface="+mn-lt"/>
          <a:ea typeface="+mn-ea"/>
          <a:cs typeface="+mn-cs"/>
        </a:defRPr>
      </a:lvl7pPr>
      <a:lvl8pPr marL="1800135" algn="l" defTabSz="514326" rtl="0" eaLnBrk="1" latinLnBrk="0" hangingPunct="1">
        <a:defRPr sz="1013" kern="1200">
          <a:solidFill>
            <a:schemeClr val="tx1"/>
          </a:solidFill>
          <a:latin typeface="+mn-lt"/>
          <a:ea typeface="+mn-ea"/>
          <a:cs typeface="+mn-cs"/>
        </a:defRPr>
      </a:lvl8pPr>
      <a:lvl9pPr marL="2057298" algn="l" defTabSz="514326" rtl="0" eaLnBrk="1" latinLnBrk="0" hangingPunct="1">
        <a:defRPr sz="101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dirty="0"/>
              <a:t>4/17/2019</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t>‹#›</a:t>
            </a:fld>
            <a:endParaRPr lang="en-US" dirty="0"/>
          </a:p>
        </p:txBody>
      </p:sp>
      <p:sp>
        <p:nvSpPr>
          <p:cNvPr id="7" name="TextBox 6">
            <a:extLst>
              <a:ext uri="{FF2B5EF4-FFF2-40B4-BE49-F238E27FC236}">
                <a16:creationId xmlns:a16="http://schemas.microsoft.com/office/drawing/2014/main" id="{1D71A06B-5263-4FD4-A348-0B96D0D79117}"/>
              </a:ext>
            </a:extLst>
          </p:cNvPr>
          <p:cNvSpPr txBox="1"/>
          <p:nvPr userDrawn="1"/>
        </p:nvSpPr>
        <p:spPr>
          <a:xfrm>
            <a:off x="3442984" y="195540"/>
            <a:ext cx="5510324" cy="254044"/>
          </a:xfrm>
          <a:prstGeom prst="rect">
            <a:avLst/>
          </a:prstGeom>
          <a:noFill/>
        </p:spPr>
        <p:txBody>
          <a:bodyPr wrap="square" rtlCol="0">
            <a:spAutoFit/>
          </a:bodyPr>
          <a:lstStyle/>
          <a:p>
            <a:pPr algn="r"/>
            <a:r>
              <a:rPr lang="en-GB" sz="1051" b="0" i="0" u="none" strike="noStrike" kern="1200" spc="169" baseline="0" dirty="0">
                <a:solidFill>
                  <a:schemeClr val="tx1"/>
                </a:solidFill>
                <a:latin typeface="Malleable-FP" panose="00000500000000000000" pitchFamily="50" charset="0"/>
                <a:ea typeface="+mn-ea"/>
                <a:cs typeface="+mn-cs"/>
              </a:rPr>
              <a:t>Data Processing</a:t>
            </a:r>
            <a:r>
              <a:rPr lang="pl-PL" sz="1051" b="0" i="0" u="none" strike="noStrike" kern="1200" spc="169" baseline="0" dirty="0">
                <a:solidFill>
                  <a:schemeClr val="tx1"/>
                </a:solidFill>
                <a:latin typeface="Malleable-FP" panose="00000500000000000000" pitchFamily="50" charset="0"/>
                <a:ea typeface="+mn-ea"/>
                <a:cs typeface="+mn-cs"/>
              </a:rPr>
              <a:t> </a:t>
            </a:r>
            <a:r>
              <a:rPr lang="en-US" sz="1051" b="0" i="0" u="none" strike="noStrike" kern="1200" spc="169" baseline="0" dirty="0">
                <a:solidFill>
                  <a:schemeClr val="tx1"/>
                </a:solidFill>
                <a:latin typeface="Malleable-FP" panose="00000500000000000000" pitchFamily="50" charset="0"/>
                <a:ea typeface="+mn-ea"/>
                <a:cs typeface="+mn-cs"/>
              </a:rPr>
              <a:t>|</a:t>
            </a:r>
            <a:r>
              <a:rPr lang="en-US" sz="1051" b="0" i="0" u="none" strike="noStrike" kern="1200" spc="169" baseline="0" dirty="0">
                <a:solidFill>
                  <a:schemeClr val="tx1"/>
                </a:solidFill>
                <a:latin typeface="Malleable-FP Thin" panose="00000500000000000000" pitchFamily="50" charset="0"/>
                <a:ea typeface="+mn-ea"/>
                <a:cs typeface="+mn-cs"/>
              </a:rPr>
              <a:t> </a:t>
            </a:r>
            <a:r>
              <a:rPr lang="en-GB" sz="1051" b="0" i="0" u="none" strike="noStrike" kern="1200" spc="169" baseline="0" dirty="0">
                <a:solidFill>
                  <a:schemeClr val="tx1"/>
                </a:solidFill>
                <a:latin typeface="Malleable-FP Thin" panose="00000500000000000000" pitchFamily="50" charset="0"/>
                <a:ea typeface="+mn-ea"/>
                <a:cs typeface="+mn-cs"/>
              </a:rPr>
              <a:t>Tomasz Krawczyk</a:t>
            </a:r>
            <a:endParaRPr lang="en-US" sz="1051" spc="0" dirty="0">
              <a:latin typeface="Malleable-FP Thin" panose="00000500000000000000" pitchFamily="50" charset="0"/>
            </a:endParaRPr>
          </a:p>
        </p:txBody>
      </p:sp>
      <p:pic>
        <p:nvPicPr>
          <p:cNvPr id="8" name="Obraz 6">
            <a:extLst>
              <a:ext uri="{FF2B5EF4-FFF2-40B4-BE49-F238E27FC236}">
                <a16:creationId xmlns:a16="http://schemas.microsoft.com/office/drawing/2014/main" id="{94905486-C2B0-4C58-93EE-8D88CC668FCC}"/>
              </a:ext>
            </a:extLst>
          </p:cNvPr>
          <p:cNvPicPr>
            <a:picLocks noChangeAspect="1"/>
          </p:cNvPicPr>
          <p:nvPr userDrawn="1"/>
        </p:nvPicPr>
        <p:blipFill rotWithShape="1">
          <a:blip r:embed="rId16">
            <a:extLst>
              <a:ext uri="{28A0092B-C50C-407E-A947-70E740481C1C}">
                <a14:useLocalDpi xmlns:a14="http://schemas.microsoft.com/office/drawing/2010/main" val="0"/>
              </a:ext>
            </a:extLst>
          </a:blip>
          <a:srcRect t="73550" r="76698"/>
          <a:stretch/>
        </p:blipFill>
        <p:spPr>
          <a:xfrm>
            <a:off x="0" y="3783069"/>
            <a:ext cx="1598028" cy="1360431"/>
          </a:xfrm>
          <a:prstGeom prst="rect">
            <a:avLst/>
          </a:prstGeom>
        </p:spPr>
      </p:pic>
      <p:pic>
        <p:nvPicPr>
          <p:cNvPr id="9" name="Obraz 8">
            <a:extLst>
              <a:ext uri="{FF2B5EF4-FFF2-40B4-BE49-F238E27FC236}">
                <a16:creationId xmlns:a16="http://schemas.microsoft.com/office/drawing/2014/main" id="{734F63B2-A753-4F49-BCE9-56B4271424BE}"/>
              </a:ext>
            </a:extLst>
          </p:cNvPr>
          <p:cNvPicPr>
            <a:picLocks noChangeAspect="1"/>
          </p:cNvPicPr>
          <p:nvPr userDrawn="1"/>
        </p:nvPicPr>
        <p:blipFill rotWithShape="1">
          <a:blip r:embed="rId16">
            <a:extLst>
              <a:ext uri="{28A0092B-C50C-407E-A947-70E740481C1C}">
                <a14:useLocalDpi xmlns:a14="http://schemas.microsoft.com/office/drawing/2010/main" val="0"/>
              </a:ext>
            </a:extLst>
          </a:blip>
          <a:srcRect l="85674" b="53097"/>
          <a:stretch/>
        </p:blipFill>
        <p:spPr>
          <a:xfrm>
            <a:off x="8161506" y="0"/>
            <a:ext cx="982494" cy="2412460"/>
          </a:xfrm>
          <a:prstGeom prst="rect">
            <a:avLst/>
          </a:prstGeom>
        </p:spPr>
      </p:pic>
      <p:pic>
        <p:nvPicPr>
          <p:cNvPr id="10" name="Obraz 9">
            <a:extLst>
              <a:ext uri="{FF2B5EF4-FFF2-40B4-BE49-F238E27FC236}">
                <a16:creationId xmlns:a16="http://schemas.microsoft.com/office/drawing/2014/main" id="{D540B4E7-4703-4F2C-8ADF-EDA28DE76C69}"/>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65221" y="31069"/>
            <a:ext cx="2718656" cy="1175161"/>
          </a:xfrm>
          <a:prstGeom prst="rect">
            <a:avLst/>
          </a:prstGeom>
        </p:spPr>
      </p:pic>
      <p:pic>
        <p:nvPicPr>
          <p:cNvPr id="11" name="Obraz 10">
            <a:extLst>
              <a:ext uri="{FF2B5EF4-FFF2-40B4-BE49-F238E27FC236}">
                <a16:creationId xmlns:a16="http://schemas.microsoft.com/office/drawing/2014/main" id="{3F9ABC0E-6C10-460C-BB65-8B8732E269B9}"/>
              </a:ext>
            </a:extLst>
          </p:cNvPr>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7236880" y="4573549"/>
            <a:ext cx="1755340" cy="415430"/>
          </a:xfrm>
          <a:prstGeom prst="rect">
            <a:avLst/>
          </a:prstGeom>
        </p:spPr>
      </p:pic>
    </p:spTree>
    <p:extLst>
      <p:ext uri="{BB962C8B-B14F-4D97-AF65-F5344CB8AC3E}">
        <p14:creationId xmlns:p14="http://schemas.microsoft.com/office/powerpoint/2010/main" val="1861515736"/>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7" r:id="rId1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1.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1.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1.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1.xml"/><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jpe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1.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4.xml"/><Relationship Id="rId1" Type="http://schemas.openxmlformats.org/officeDocument/2006/relationships/slideLayout" Target="../slideLayouts/slideLayout21.xml"/><Relationship Id="rId6" Type="http://schemas.openxmlformats.org/officeDocument/2006/relationships/image" Target="../media/image46.png"/><Relationship Id="rId5" Type="http://schemas.openxmlformats.org/officeDocument/2006/relationships/image" Target="../media/image45.jpe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1.xml"/><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6.xml"/><Relationship Id="rId1" Type="http://schemas.openxmlformats.org/officeDocument/2006/relationships/slideLayout" Target="../slideLayouts/slideLayout2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hyperlink" Target="https://github.com/cloud4yourdata" TargetMode="External"/><Relationship Id="rId7"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0.xml"/><Relationship Id="rId6" Type="http://schemas.openxmlformats.org/officeDocument/2006/relationships/image" Target="../media/image52.png"/><Relationship Id="rId5" Type="http://schemas.openxmlformats.org/officeDocument/2006/relationships/hyperlink" Target="https://github.com/FP-DataSolutions/AzureBigDataWorkshops" TargetMode="External"/><Relationship Id="rId4" Type="http://schemas.openxmlformats.org/officeDocument/2006/relationships/hyperlink" Target="https://github.com/cloud4yourdata/CommunityEvents"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visualcapitalist.com/internet-minute-2018/" TargetMode="External"/><Relationship Id="rId2" Type="http://schemas.openxmlformats.org/officeDocument/2006/relationships/notesSlide" Target="../notesSlides/notesSlide3.xml"/><Relationship Id="rId1" Type="http://schemas.openxmlformats.org/officeDocument/2006/relationships/slideLayout" Target="../slideLayouts/slideLayout21.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1.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1.xml"/><Relationship Id="rId4" Type="http://schemas.openxmlformats.org/officeDocument/2006/relationships/image" Target="../media/image22.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33681" y="1905544"/>
            <a:ext cx="6051459" cy="715709"/>
          </a:xfrm>
          <a:prstGeom prst="rect">
            <a:avLst/>
          </a:prstGeom>
          <a:noFill/>
        </p:spPr>
        <p:txBody>
          <a:bodyPr wrap="square" rtlCol="0">
            <a:spAutoFit/>
          </a:bodyPr>
          <a:lstStyle/>
          <a:p>
            <a:r>
              <a:rPr lang="en-GB" sz="4051" spc="169" dirty="0">
                <a:solidFill>
                  <a:schemeClr val="bg1"/>
                </a:solidFill>
                <a:latin typeface="Malleable-FP" panose="00000500000000000000" pitchFamily="50" charset="0"/>
              </a:rPr>
              <a:t>Data Processing</a:t>
            </a:r>
            <a:endParaRPr lang="en-US" sz="4051" spc="169" dirty="0">
              <a:solidFill>
                <a:schemeClr val="bg1"/>
              </a:solidFill>
              <a:latin typeface="Malleable-FP" panose="00000500000000000000" pitchFamily="50" charset="0"/>
            </a:endParaRPr>
          </a:p>
        </p:txBody>
      </p:sp>
      <p:sp>
        <p:nvSpPr>
          <p:cNvPr id="6" name="TextBox 5"/>
          <p:cNvSpPr txBox="1"/>
          <p:nvPr/>
        </p:nvSpPr>
        <p:spPr>
          <a:xfrm>
            <a:off x="685004" y="2679332"/>
            <a:ext cx="3035612" cy="473335"/>
          </a:xfrm>
          <a:prstGeom prst="rect">
            <a:avLst/>
          </a:prstGeom>
          <a:noFill/>
        </p:spPr>
        <p:txBody>
          <a:bodyPr wrap="square" rtlCol="0">
            <a:spAutoFit/>
          </a:bodyPr>
          <a:lstStyle/>
          <a:p>
            <a:r>
              <a:rPr lang="en-GB" sz="1351" dirty="0">
                <a:solidFill>
                  <a:schemeClr val="bg1"/>
                </a:solidFill>
                <a:latin typeface="Malleable-FP Thin" panose="00000500000000000000" pitchFamily="50" charset="0"/>
              </a:rPr>
              <a:t>Tomasz Krawczyk</a:t>
            </a:r>
            <a:br>
              <a:rPr lang="en-US" sz="1125" dirty="0">
                <a:latin typeface="Malleable-FP Thin" panose="00000500000000000000" pitchFamily="50" charset="0"/>
              </a:rPr>
            </a:br>
            <a:endParaRPr lang="en-US" sz="1125" dirty="0">
              <a:latin typeface="Malleable-FP Thin" panose="00000500000000000000" pitchFamily="50" charset="0"/>
            </a:endParaRPr>
          </a:p>
        </p:txBody>
      </p:sp>
    </p:spTree>
    <p:extLst>
      <p:ext uri="{BB962C8B-B14F-4D97-AF65-F5344CB8AC3E}">
        <p14:creationId xmlns:p14="http://schemas.microsoft.com/office/powerpoint/2010/main" val="38686161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89512C-0F18-4D56-BAA1-86EF7D0B97CD}"/>
              </a:ext>
            </a:extLst>
          </p:cNvPr>
          <p:cNvSpPr>
            <a:spLocks noGrp="1"/>
          </p:cNvSpPr>
          <p:nvPr>
            <p:ph type="title"/>
          </p:nvPr>
        </p:nvSpPr>
        <p:spPr/>
        <p:txBody>
          <a:bodyPr>
            <a:normAutofit fontScale="90000"/>
          </a:bodyPr>
          <a:lstStyle/>
          <a:p>
            <a:r>
              <a:rPr lang="en-GB" dirty="0"/>
              <a:t>My First Application</a:t>
            </a:r>
            <a:endParaRPr lang="pl-PL" dirty="0"/>
          </a:p>
        </p:txBody>
      </p:sp>
      <p:sp>
        <p:nvSpPr>
          <p:cNvPr id="4" name="Rectangle 3">
            <a:extLst>
              <a:ext uri="{FF2B5EF4-FFF2-40B4-BE49-F238E27FC236}">
                <a16:creationId xmlns:a16="http://schemas.microsoft.com/office/drawing/2014/main" id="{8F3FC75D-A0BF-4775-923F-DC50E5D50265}"/>
              </a:ext>
            </a:extLst>
          </p:cNvPr>
          <p:cNvSpPr/>
          <p:nvPr/>
        </p:nvSpPr>
        <p:spPr>
          <a:xfrm>
            <a:off x="1429966" y="2351637"/>
            <a:ext cx="2402732" cy="123789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GB" dirty="0"/>
              <a:t>Application</a:t>
            </a:r>
          </a:p>
          <a:p>
            <a:pPr algn="ctr"/>
            <a:r>
              <a:rPr lang="en-GB" dirty="0"/>
              <a:t>(Pascal)</a:t>
            </a:r>
            <a:endParaRPr lang="pl-PL" dirty="0"/>
          </a:p>
        </p:txBody>
      </p:sp>
      <p:sp>
        <p:nvSpPr>
          <p:cNvPr id="6" name="Flowchart: Multidocument 5">
            <a:extLst>
              <a:ext uri="{FF2B5EF4-FFF2-40B4-BE49-F238E27FC236}">
                <a16:creationId xmlns:a16="http://schemas.microsoft.com/office/drawing/2014/main" id="{8A861CDC-1E9B-4EF7-BF62-34707C22298C}"/>
              </a:ext>
            </a:extLst>
          </p:cNvPr>
          <p:cNvSpPr/>
          <p:nvPr/>
        </p:nvSpPr>
        <p:spPr>
          <a:xfrm>
            <a:off x="6459166" y="2063787"/>
            <a:ext cx="1566154" cy="1986899"/>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Data</a:t>
            </a:r>
            <a:endParaRPr lang="pl-PL" dirty="0"/>
          </a:p>
        </p:txBody>
      </p:sp>
      <p:sp>
        <p:nvSpPr>
          <p:cNvPr id="7" name="Arrow: Left-Right 6">
            <a:extLst>
              <a:ext uri="{FF2B5EF4-FFF2-40B4-BE49-F238E27FC236}">
                <a16:creationId xmlns:a16="http://schemas.microsoft.com/office/drawing/2014/main" id="{B7B95DED-ED8E-4423-B154-7072758B37F5}"/>
              </a:ext>
            </a:extLst>
          </p:cNvPr>
          <p:cNvSpPr/>
          <p:nvPr/>
        </p:nvSpPr>
        <p:spPr>
          <a:xfrm>
            <a:off x="3832698" y="2791838"/>
            <a:ext cx="2626467" cy="484632"/>
          </a:xfrm>
          <a:prstGeom prst="lef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1895980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89512C-0F18-4D56-BAA1-86EF7D0B97CD}"/>
              </a:ext>
            </a:extLst>
          </p:cNvPr>
          <p:cNvSpPr>
            <a:spLocks noGrp="1"/>
          </p:cNvSpPr>
          <p:nvPr>
            <p:ph type="title"/>
          </p:nvPr>
        </p:nvSpPr>
        <p:spPr/>
        <p:txBody>
          <a:bodyPr>
            <a:normAutofit fontScale="90000"/>
          </a:bodyPr>
          <a:lstStyle/>
          <a:p>
            <a:r>
              <a:rPr lang="en-GB" dirty="0"/>
              <a:t>My First Application</a:t>
            </a:r>
            <a:endParaRPr lang="pl-PL" dirty="0"/>
          </a:p>
        </p:txBody>
      </p:sp>
      <p:sp>
        <p:nvSpPr>
          <p:cNvPr id="4" name="Rectangle 3">
            <a:extLst>
              <a:ext uri="{FF2B5EF4-FFF2-40B4-BE49-F238E27FC236}">
                <a16:creationId xmlns:a16="http://schemas.microsoft.com/office/drawing/2014/main" id="{8F3FC75D-A0BF-4775-923F-DC50E5D50265}"/>
              </a:ext>
            </a:extLst>
          </p:cNvPr>
          <p:cNvSpPr/>
          <p:nvPr/>
        </p:nvSpPr>
        <p:spPr>
          <a:xfrm>
            <a:off x="496111" y="2341810"/>
            <a:ext cx="2402732" cy="123789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GB" dirty="0"/>
              <a:t>Application</a:t>
            </a:r>
          </a:p>
          <a:p>
            <a:pPr algn="ctr"/>
            <a:endParaRPr lang="pl-PL" dirty="0"/>
          </a:p>
        </p:txBody>
      </p:sp>
      <p:sp>
        <p:nvSpPr>
          <p:cNvPr id="6" name="Flowchart: Multidocument 5">
            <a:extLst>
              <a:ext uri="{FF2B5EF4-FFF2-40B4-BE49-F238E27FC236}">
                <a16:creationId xmlns:a16="http://schemas.microsoft.com/office/drawing/2014/main" id="{8A861CDC-1E9B-4EF7-BF62-34707C22298C}"/>
              </a:ext>
            </a:extLst>
          </p:cNvPr>
          <p:cNvSpPr/>
          <p:nvPr/>
        </p:nvSpPr>
        <p:spPr>
          <a:xfrm>
            <a:off x="6838546" y="1967307"/>
            <a:ext cx="1566154" cy="1986899"/>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Data</a:t>
            </a:r>
            <a:endParaRPr lang="pl-PL" dirty="0"/>
          </a:p>
        </p:txBody>
      </p:sp>
      <p:sp>
        <p:nvSpPr>
          <p:cNvPr id="7" name="Arrow: Left-Right 6">
            <a:extLst>
              <a:ext uri="{FF2B5EF4-FFF2-40B4-BE49-F238E27FC236}">
                <a16:creationId xmlns:a16="http://schemas.microsoft.com/office/drawing/2014/main" id="{B7B95DED-ED8E-4423-B154-7072758B37F5}"/>
              </a:ext>
            </a:extLst>
          </p:cNvPr>
          <p:cNvSpPr/>
          <p:nvPr/>
        </p:nvSpPr>
        <p:spPr>
          <a:xfrm>
            <a:off x="2898844" y="2723744"/>
            <a:ext cx="1755842" cy="484632"/>
          </a:xfrm>
          <a:prstGeom prst="lef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l-PL"/>
          </a:p>
        </p:txBody>
      </p:sp>
      <p:sp>
        <p:nvSpPr>
          <p:cNvPr id="2" name="Rectangle 1">
            <a:extLst>
              <a:ext uri="{FF2B5EF4-FFF2-40B4-BE49-F238E27FC236}">
                <a16:creationId xmlns:a16="http://schemas.microsoft.com/office/drawing/2014/main" id="{3FD73028-30BA-4EAE-91E1-2A7DFA1087DD}"/>
              </a:ext>
            </a:extLst>
          </p:cNvPr>
          <p:cNvSpPr/>
          <p:nvPr/>
        </p:nvSpPr>
        <p:spPr>
          <a:xfrm>
            <a:off x="4654685" y="1759829"/>
            <a:ext cx="1001949" cy="255925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GB" dirty="0"/>
              <a:t>Engine</a:t>
            </a:r>
            <a:endParaRPr lang="pl-PL" dirty="0"/>
          </a:p>
        </p:txBody>
      </p:sp>
      <p:sp>
        <p:nvSpPr>
          <p:cNvPr id="8" name="Arrow: Left-Right 7">
            <a:extLst>
              <a:ext uri="{FF2B5EF4-FFF2-40B4-BE49-F238E27FC236}">
                <a16:creationId xmlns:a16="http://schemas.microsoft.com/office/drawing/2014/main" id="{363750AE-EBA7-4B33-BB60-CE3A310F9807}"/>
              </a:ext>
            </a:extLst>
          </p:cNvPr>
          <p:cNvSpPr/>
          <p:nvPr/>
        </p:nvSpPr>
        <p:spPr>
          <a:xfrm>
            <a:off x="5656634" y="2718441"/>
            <a:ext cx="1181912" cy="484632"/>
          </a:xfrm>
          <a:prstGeom prst="lef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l-PL"/>
          </a:p>
        </p:txBody>
      </p:sp>
      <p:sp>
        <p:nvSpPr>
          <p:cNvPr id="5" name="TextBox 4">
            <a:extLst>
              <a:ext uri="{FF2B5EF4-FFF2-40B4-BE49-F238E27FC236}">
                <a16:creationId xmlns:a16="http://schemas.microsoft.com/office/drawing/2014/main" id="{24FD3B20-233C-4E91-8392-FA744ADF10E3}"/>
              </a:ext>
            </a:extLst>
          </p:cNvPr>
          <p:cNvSpPr txBox="1"/>
          <p:nvPr/>
        </p:nvSpPr>
        <p:spPr>
          <a:xfrm>
            <a:off x="3471900" y="2405801"/>
            <a:ext cx="591829" cy="400110"/>
          </a:xfrm>
          <a:prstGeom prst="rect">
            <a:avLst/>
          </a:prstGeom>
          <a:noFill/>
        </p:spPr>
        <p:txBody>
          <a:bodyPr wrap="none" rtlCol="0">
            <a:spAutoFit/>
          </a:bodyPr>
          <a:lstStyle/>
          <a:p>
            <a:r>
              <a:rPr lang="en-GB" sz="2000" b="1" dirty="0">
                <a:solidFill>
                  <a:schemeClr val="tx1">
                    <a:lumMod val="75000"/>
                    <a:lumOff val="25000"/>
                  </a:schemeClr>
                </a:solidFill>
              </a:rPr>
              <a:t>SQL</a:t>
            </a:r>
            <a:endParaRPr lang="pl-PL" sz="2000" b="1" dirty="0">
              <a:solidFill>
                <a:schemeClr val="tx1">
                  <a:lumMod val="75000"/>
                  <a:lumOff val="25000"/>
                </a:schemeClr>
              </a:solidFill>
            </a:endParaRPr>
          </a:p>
        </p:txBody>
      </p:sp>
    </p:spTree>
    <p:extLst>
      <p:ext uri="{BB962C8B-B14F-4D97-AF65-F5344CB8AC3E}">
        <p14:creationId xmlns:p14="http://schemas.microsoft.com/office/powerpoint/2010/main" val="2565345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08E348-D824-4ADE-B699-414100DC5C30}"/>
              </a:ext>
            </a:extLst>
          </p:cNvPr>
          <p:cNvSpPr>
            <a:spLocks noGrp="1"/>
          </p:cNvSpPr>
          <p:nvPr>
            <p:ph type="title"/>
          </p:nvPr>
        </p:nvSpPr>
        <p:spPr/>
        <p:txBody>
          <a:bodyPr>
            <a:normAutofit fontScale="90000"/>
          </a:bodyPr>
          <a:lstStyle/>
          <a:p>
            <a:r>
              <a:rPr lang="en-GB" dirty="0"/>
              <a:t>Relation Model</a:t>
            </a:r>
            <a:endParaRPr lang="pl-PL" dirty="0"/>
          </a:p>
        </p:txBody>
      </p:sp>
      <p:graphicFrame>
        <p:nvGraphicFramePr>
          <p:cNvPr id="5" name="Table 4">
            <a:extLst>
              <a:ext uri="{FF2B5EF4-FFF2-40B4-BE49-F238E27FC236}">
                <a16:creationId xmlns:a16="http://schemas.microsoft.com/office/drawing/2014/main" id="{493CB644-ADB0-4A0B-8AFB-0E8F45196D9B}"/>
              </a:ext>
            </a:extLst>
          </p:cNvPr>
          <p:cNvGraphicFramePr>
            <a:graphicFrameLocks noGrp="1"/>
          </p:cNvGraphicFramePr>
          <p:nvPr>
            <p:extLst>
              <p:ext uri="{D42A27DB-BD31-4B8C-83A1-F6EECF244321}">
                <p14:modId xmlns:p14="http://schemas.microsoft.com/office/powerpoint/2010/main" val="3501616408"/>
              </p:ext>
            </p:extLst>
          </p:nvPr>
        </p:nvGraphicFramePr>
        <p:xfrm>
          <a:off x="4753583" y="1901317"/>
          <a:ext cx="1462392" cy="891540"/>
        </p:xfrm>
        <a:graphic>
          <a:graphicData uri="http://schemas.openxmlformats.org/drawingml/2006/table">
            <a:tbl>
              <a:tblPr firstRow="1" bandRow="1">
                <a:tableStyleId>{00A15C55-8517-42AA-B614-E9B94910E393}</a:tableStyleId>
              </a:tblPr>
              <a:tblGrid>
                <a:gridCol w="731196">
                  <a:extLst>
                    <a:ext uri="{9D8B030D-6E8A-4147-A177-3AD203B41FA5}">
                      <a16:colId xmlns:a16="http://schemas.microsoft.com/office/drawing/2014/main" val="1508617953"/>
                    </a:ext>
                  </a:extLst>
                </a:gridCol>
                <a:gridCol w="731196">
                  <a:extLst>
                    <a:ext uri="{9D8B030D-6E8A-4147-A177-3AD203B41FA5}">
                      <a16:colId xmlns:a16="http://schemas.microsoft.com/office/drawing/2014/main" val="3828955285"/>
                    </a:ext>
                  </a:extLst>
                </a:gridCol>
              </a:tblGrid>
              <a:tr h="186337">
                <a:tc>
                  <a:txBody>
                    <a:bodyPr/>
                    <a:lstStyle/>
                    <a:p>
                      <a:endParaRPr lang="pl-PL" dirty="0"/>
                    </a:p>
                  </a:txBody>
                  <a:tcPr/>
                </a:tc>
                <a:tc>
                  <a:txBody>
                    <a:bodyPr/>
                    <a:lstStyle/>
                    <a:p>
                      <a:endParaRPr lang="pl-PL"/>
                    </a:p>
                  </a:txBody>
                  <a:tcPr/>
                </a:tc>
                <a:extLst>
                  <a:ext uri="{0D108BD9-81ED-4DB2-BD59-A6C34878D82A}">
                    <a16:rowId xmlns:a16="http://schemas.microsoft.com/office/drawing/2014/main" val="2429976405"/>
                  </a:ext>
                </a:extLst>
              </a:tr>
              <a:tr h="208054">
                <a:tc>
                  <a:txBody>
                    <a:bodyPr/>
                    <a:lstStyle/>
                    <a:p>
                      <a:endParaRPr lang="pl-PL"/>
                    </a:p>
                  </a:txBody>
                  <a:tcPr/>
                </a:tc>
                <a:tc>
                  <a:txBody>
                    <a:bodyPr/>
                    <a:lstStyle/>
                    <a:p>
                      <a:endParaRPr lang="pl-PL"/>
                    </a:p>
                  </a:txBody>
                  <a:tcPr/>
                </a:tc>
                <a:extLst>
                  <a:ext uri="{0D108BD9-81ED-4DB2-BD59-A6C34878D82A}">
                    <a16:rowId xmlns:a16="http://schemas.microsoft.com/office/drawing/2014/main" val="3044082986"/>
                  </a:ext>
                </a:extLst>
              </a:tr>
              <a:tr h="208054">
                <a:tc>
                  <a:txBody>
                    <a:bodyPr/>
                    <a:lstStyle/>
                    <a:p>
                      <a:endParaRPr lang="pl-PL"/>
                    </a:p>
                  </a:txBody>
                  <a:tcPr/>
                </a:tc>
                <a:tc>
                  <a:txBody>
                    <a:bodyPr/>
                    <a:lstStyle/>
                    <a:p>
                      <a:endParaRPr lang="pl-PL" dirty="0"/>
                    </a:p>
                  </a:txBody>
                  <a:tcPr/>
                </a:tc>
                <a:extLst>
                  <a:ext uri="{0D108BD9-81ED-4DB2-BD59-A6C34878D82A}">
                    <a16:rowId xmlns:a16="http://schemas.microsoft.com/office/drawing/2014/main" val="1688296650"/>
                  </a:ext>
                </a:extLst>
              </a:tr>
            </a:tbl>
          </a:graphicData>
        </a:graphic>
      </p:graphicFrame>
      <p:graphicFrame>
        <p:nvGraphicFramePr>
          <p:cNvPr id="6" name="Table 5">
            <a:extLst>
              <a:ext uri="{FF2B5EF4-FFF2-40B4-BE49-F238E27FC236}">
                <a16:creationId xmlns:a16="http://schemas.microsoft.com/office/drawing/2014/main" id="{3C521D53-986C-427F-96D0-18D54145C807}"/>
              </a:ext>
            </a:extLst>
          </p:cNvPr>
          <p:cNvGraphicFramePr>
            <a:graphicFrameLocks noGrp="1"/>
          </p:cNvGraphicFramePr>
          <p:nvPr>
            <p:extLst>
              <p:ext uri="{D42A27DB-BD31-4B8C-83A1-F6EECF244321}">
                <p14:modId xmlns:p14="http://schemas.microsoft.com/office/powerpoint/2010/main" val="1192790035"/>
              </p:ext>
            </p:extLst>
          </p:nvPr>
        </p:nvGraphicFramePr>
        <p:xfrm>
          <a:off x="5408579" y="3444937"/>
          <a:ext cx="2013624" cy="891540"/>
        </p:xfrm>
        <a:graphic>
          <a:graphicData uri="http://schemas.openxmlformats.org/drawingml/2006/table">
            <a:tbl>
              <a:tblPr firstRow="1" bandRow="1">
                <a:tableStyleId>{21E4AEA4-8DFA-4A89-87EB-49C32662AFE0}</a:tableStyleId>
              </a:tblPr>
              <a:tblGrid>
                <a:gridCol w="671208">
                  <a:extLst>
                    <a:ext uri="{9D8B030D-6E8A-4147-A177-3AD203B41FA5}">
                      <a16:colId xmlns:a16="http://schemas.microsoft.com/office/drawing/2014/main" val="1226773036"/>
                    </a:ext>
                  </a:extLst>
                </a:gridCol>
                <a:gridCol w="671208">
                  <a:extLst>
                    <a:ext uri="{9D8B030D-6E8A-4147-A177-3AD203B41FA5}">
                      <a16:colId xmlns:a16="http://schemas.microsoft.com/office/drawing/2014/main" val="555466009"/>
                    </a:ext>
                  </a:extLst>
                </a:gridCol>
                <a:gridCol w="671208">
                  <a:extLst>
                    <a:ext uri="{9D8B030D-6E8A-4147-A177-3AD203B41FA5}">
                      <a16:colId xmlns:a16="http://schemas.microsoft.com/office/drawing/2014/main" val="3901851793"/>
                    </a:ext>
                  </a:extLst>
                </a:gridCol>
              </a:tblGrid>
              <a:tr h="297180">
                <a:tc>
                  <a:txBody>
                    <a:bodyPr/>
                    <a:lstStyle/>
                    <a:p>
                      <a:endParaRPr lang="pl-PL" dirty="0"/>
                    </a:p>
                  </a:txBody>
                  <a:tcPr/>
                </a:tc>
                <a:tc>
                  <a:txBody>
                    <a:bodyPr/>
                    <a:lstStyle/>
                    <a:p>
                      <a:endParaRPr lang="pl-PL"/>
                    </a:p>
                  </a:txBody>
                  <a:tcPr/>
                </a:tc>
                <a:tc>
                  <a:txBody>
                    <a:bodyPr/>
                    <a:lstStyle/>
                    <a:p>
                      <a:endParaRPr lang="pl-PL"/>
                    </a:p>
                  </a:txBody>
                  <a:tcPr/>
                </a:tc>
                <a:extLst>
                  <a:ext uri="{0D108BD9-81ED-4DB2-BD59-A6C34878D82A}">
                    <a16:rowId xmlns:a16="http://schemas.microsoft.com/office/drawing/2014/main" val="4215330346"/>
                  </a:ext>
                </a:extLst>
              </a:tr>
              <a:tr h="297180">
                <a:tc>
                  <a:txBody>
                    <a:bodyPr/>
                    <a:lstStyle/>
                    <a:p>
                      <a:endParaRPr lang="pl-PL"/>
                    </a:p>
                  </a:txBody>
                  <a:tcPr/>
                </a:tc>
                <a:tc>
                  <a:txBody>
                    <a:bodyPr/>
                    <a:lstStyle/>
                    <a:p>
                      <a:endParaRPr lang="pl-PL" dirty="0"/>
                    </a:p>
                  </a:txBody>
                  <a:tcPr/>
                </a:tc>
                <a:tc>
                  <a:txBody>
                    <a:bodyPr/>
                    <a:lstStyle/>
                    <a:p>
                      <a:endParaRPr lang="pl-PL"/>
                    </a:p>
                  </a:txBody>
                  <a:tcPr/>
                </a:tc>
                <a:extLst>
                  <a:ext uri="{0D108BD9-81ED-4DB2-BD59-A6C34878D82A}">
                    <a16:rowId xmlns:a16="http://schemas.microsoft.com/office/drawing/2014/main" val="577898033"/>
                  </a:ext>
                </a:extLst>
              </a:tr>
              <a:tr h="297180">
                <a:tc>
                  <a:txBody>
                    <a:bodyPr/>
                    <a:lstStyle/>
                    <a:p>
                      <a:endParaRPr lang="pl-PL"/>
                    </a:p>
                  </a:txBody>
                  <a:tcPr/>
                </a:tc>
                <a:tc>
                  <a:txBody>
                    <a:bodyPr/>
                    <a:lstStyle/>
                    <a:p>
                      <a:endParaRPr lang="pl-PL"/>
                    </a:p>
                  </a:txBody>
                  <a:tcPr/>
                </a:tc>
                <a:tc>
                  <a:txBody>
                    <a:bodyPr/>
                    <a:lstStyle/>
                    <a:p>
                      <a:endParaRPr lang="pl-PL" dirty="0"/>
                    </a:p>
                  </a:txBody>
                  <a:tcPr/>
                </a:tc>
                <a:extLst>
                  <a:ext uri="{0D108BD9-81ED-4DB2-BD59-A6C34878D82A}">
                    <a16:rowId xmlns:a16="http://schemas.microsoft.com/office/drawing/2014/main" val="2063068896"/>
                  </a:ext>
                </a:extLst>
              </a:tr>
            </a:tbl>
          </a:graphicData>
        </a:graphic>
      </p:graphicFrame>
      <p:graphicFrame>
        <p:nvGraphicFramePr>
          <p:cNvPr id="7" name="Table 6">
            <a:extLst>
              <a:ext uri="{FF2B5EF4-FFF2-40B4-BE49-F238E27FC236}">
                <a16:creationId xmlns:a16="http://schemas.microsoft.com/office/drawing/2014/main" id="{0CCC05F5-F2BD-4BCB-95FC-5E65F85DB247}"/>
              </a:ext>
            </a:extLst>
          </p:cNvPr>
          <p:cNvGraphicFramePr>
            <a:graphicFrameLocks noGrp="1"/>
          </p:cNvGraphicFramePr>
          <p:nvPr>
            <p:extLst>
              <p:ext uri="{D42A27DB-BD31-4B8C-83A1-F6EECF244321}">
                <p14:modId xmlns:p14="http://schemas.microsoft.com/office/powerpoint/2010/main" val="3161241540"/>
              </p:ext>
            </p:extLst>
          </p:nvPr>
        </p:nvGraphicFramePr>
        <p:xfrm>
          <a:off x="6994593" y="2071368"/>
          <a:ext cx="1520757" cy="938856"/>
        </p:xfrm>
        <a:graphic>
          <a:graphicData uri="http://schemas.openxmlformats.org/drawingml/2006/table">
            <a:tbl>
              <a:tblPr firstRow="1" bandRow="1">
                <a:tableStyleId>{93296810-A885-4BE3-A3E7-6D5BEEA58F35}</a:tableStyleId>
              </a:tblPr>
              <a:tblGrid>
                <a:gridCol w="506919">
                  <a:extLst>
                    <a:ext uri="{9D8B030D-6E8A-4147-A177-3AD203B41FA5}">
                      <a16:colId xmlns:a16="http://schemas.microsoft.com/office/drawing/2014/main" val="3243872143"/>
                    </a:ext>
                  </a:extLst>
                </a:gridCol>
                <a:gridCol w="506919">
                  <a:extLst>
                    <a:ext uri="{9D8B030D-6E8A-4147-A177-3AD203B41FA5}">
                      <a16:colId xmlns:a16="http://schemas.microsoft.com/office/drawing/2014/main" val="2720135906"/>
                    </a:ext>
                  </a:extLst>
                </a:gridCol>
                <a:gridCol w="506919">
                  <a:extLst>
                    <a:ext uri="{9D8B030D-6E8A-4147-A177-3AD203B41FA5}">
                      <a16:colId xmlns:a16="http://schemas.microsoft.com/office/drawing/2014/main" val="2351898585"/>
                    </a:ext>
                  </a:extLst>
                </a:gridCol>
              </a:tblGrid>
              <a:tr h="312952">
                <a:tc>
                  <a:txBody>
                    <a:bodyPr/>
                    <a:lstStyle/>
                    <a:p>
                      <a:endParaRPr lang="pl-PL" dirty="0"/>
                    </a:p>
                  </a:txBody>
                  <a:tcPr/>
                </a:tc>
                <a:tc>
                  <a:txBody>
                    <a:bodyPr/>
                    <a:lstStyle/>
                    <a:p>
                      <a:endParaRPr lang="pl-PL"/>
                    </a:p>
                  </a:txBody>
                  <a:tcPr/>
                </a:tc>
                <a:tc>
                  <a:txBody>
                    <a:bodyPr/>
                    <a:lstStyle/>
                    <a:p>
                      <a:endParaRPr lang="pl-PL"/>
                    </a:p>
                  </a:txBody>
                  <a:tcPr/>
                </a:tc>
                <a:extLst>
                  <a:ext uri="{0D108BD9-81ED-4DB2-BD59-A6C34878D82A}">
                    <a16:rowId xmlns:a16="http://schemas.microsoft.com/office/drawing/2014/main" val="136854297"/>
                  </a:ext>
                </a:extLst>
              </a:tr>
              <a:tr h="312952">
                <a:tc>
                  <a:txBody>
                    <a:bodyPr/>
                    <a:lstStyle/>
                    <a:p>
                      <a:endParaRPr lang="pl-PL"/>
                    </a:p>
                  </a:txBody>
                  <a:tcPr/>
                </a:tc>
                <a:tc>
                  <a:txBody>
                    <a:bodyPr/>
                    <a:lstStyle/>
                    <a:p>
                      <a:endParaRPr lang="pl-PL"/>
                    </a:p>
                  </a:txBody>
                  <a:tcPr/>
                </a:tc>
                <a:tc>
                  <a:txBody>
                    <a:bodyPr/>
                    <a:lstStyle/>
                    <a:p>
                      <a:endParaRPr lang="pl-PL"/>
                    </a:p>
                  </a:txBody>
                  <a:tcPr/>
                </a:tc>
                <a:extLst>
                  <a:ext uri="{0D108BD9-81ED-4DB2-BD59-A6C34878D82A}">
                    <a16:rowId xmlns:a16="http://schemas.microsoft.com/office/drawing/2014/main" val="4072658197"/>
                  </a:ext>
                </a:extLst>
              </a:tr>
              <a:tr h="312952">
                <a:tc>
                  <a:txBody>
                    <a:bodyPr/>
                    <a:lstStyle/>
                    <a:p>
                      <a:endParaRPr lang="pl-PL"/>
                    </a:p>
                  </a:txBody>
                  <a:tcPr/>
                </a:tc>
                <a:tc>
                  <a:txBody>
                    <a:bodyPr/>
                    <a:lstStyle/>
                    <a:p>
                      <a:endParaRPr lang="pl-PL"/>
                    </a:p>
                  </a:txBody>
                  <a:tcPr/>
                </a:tc>
                <a:tc>
                  <a:txBody>
                    <a:bodyPr/>
                    <a:lstStyle/>
                    <a:p>
                      <a:endParaRPr lang="pl-PL" dirty="0"/>
                    </a:p>
                  </a:txBody>
                  <a:tcPr/>
                </a:tc>
                <a:extLst>
                  <a:ext uri="{0D108BD9-81ED-4DB2-BD59-A6C34878D82A}">
                    <a16:rowId xmlns:a16="http://schemas.microsoft.com/office/drawing/2014/main" val="2824241904"/>
                  </a:ext>
                </a:extLst>
              </a:tr>
            </a:tbl>
          </a:graphicData>
        </a:graphic>
      </p:graphicFrame>
      <p:cxnSp>
        <p:nvCxnSpPr>
          <p:cNvPr id="9" name="Straight Connector 8">
            <a:extLst>
              <a:ext uri="{FF2B5EF4-FFF2-40B4-BE49-F238E27FC236}">
                <a16:creationId xmlns:a16="http://schemas.microsoft.com/office/drawing/2014/main" id="{D783EA24-39AE-48DA-9E1C-2A3B400FBF57}"/>
              </a:ext>
            </a:extLst>
          </p:cNvPr>
          <p:cNvCxnSpPr>
            <a:cxnSpLocks/>
          </p:cNvCxnSpPr>
          <p:nvPr/>
        </p:nvCxnSpPr>
        <p:spPr>
          <a:xfrm>
            <a:off x="5904689" y="2792857"/>
            <a:ext cx="0" cy="6520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91BAAA9-F3B8-4E03-97A7-70AF808561A9}"/>
              </a:ext>
            </a:extLst>
          </p:cNvPr>
          <p:cNvCxnSpPr>
            <a:cxnSpLocks/>
            <a:stCxn id="5" idx="3"/>
          </p:cNvCxnSpPr>
          <p:nvPr/>
        </p:nvCxnSpPr>
        <p:spPr>
          <a:xfrm>
            <a:off x="6215975" y="2347087"/>
            <a:ext cx="738545" cy="1651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E0319F72-910A-4B9E-898B-2692A04F3BFD}"/>
              </a:ext>
            </a:extLst>
          </p:cNvPr>
          <p:cNvGraphicFramePr>
            <a:graphicFrameLocks noGrp="1"/>
          </p:cNvGraphicFramePr>
          <p:nvPr>
            <p:extLst>
              <p:ext uri="{D42A27DB-BD31-4B8C-83A1-F6EECF244321}">
                <p14:modId xmlns:p14="http://schemas.microsoft.com/office/powerpoint/2010/main" val="4025995143"/>
              </p:ext>
            </p:extLst>
          </p:nvPr>
        </p:nvGraphicFramePr>
        <p:xfrm>
          <a:off x="557129" y="2471828"/>
          <a:ext cx="3006341" cy="1294137"/>
        </p:xfrm>
        <a:graphic>
          <a:graphicData uri="http://schemas.openxmlformats.org/drawingml/2006/table">
            <a:tbl>
              <a:tblPr firstRow="1" bandRow="1">
                <a:tableStyleId>{5C22544A-7EE6-4342-B048-85BDC9FD1C3A}</a:tableStyleId>
              </a:tblPr>
              <a:tblGrid>
                <a:gridCol w="579586">
                  <a:extLst>
                    <a:ext uri="{9D8B030D-6E8A-4147-A177-3AD203B41FA5}">
                      <a16:colId xmlns:a16="http://schemas.microsoft.com/office/drawing/2014/main" val="1216231898"/>
                    </a:ext>
                  </a:extLst>
                </a:gridCol>
                <a:gridCol w="2426755">
                  <a:extLst>
                    <a:ext uri="{9D8B030D-6E8A-4147-A177-3AD203B41FA5}">
                      <a16:colId xmlns:a16="http://schemas.microsoft.com/office/drawing/2014/main" val="1161492965"/>
                    </a:ext>
                  </a:extLst>
                </a:gridCol>
              </a:tblGrid>
              <a:tr h="209879">
                <a:tc>
                  <a:txBody>
                    <a:bodyPr/>
                    <a:lstStyle/>
                    <a:p>
                      <a:r>
                        <a:rPr lang="en-GB" sz="900" dirty="0"/>
                        <a:t>Id</a:t>
                      </a:r>
                      <a:endParaRPr lang="pl-PL" sz="900" dirty="0"/>
                    </a:p>
                  </a:txBody>
                  <a:tcPr/>
                </a:tc>
                <a:tc>
                  <a:txBody>
                    <a:bodyPr/>
                    <a:lstStyle/>
                    <a:p>
                      <a:r>
                        <a:rPr lang="en-GB" sz="900" dirty="0"/>
                        <a:t>Title</a:t>
                      </a:r>
                      <a:endParaRPr lang="pl-PL" sz="900" dirty="0"/>
                    </a:p>
                  </a:txBody>
                  <a:tcPr/>
                </a:tc>
                <a:extLst>
                  <a:ext uri="{0D108BD9-81ED-4DB2-BD59-A6C34878D82A}">
                    <a16:rowId xmlns:a16="http://schemas.microsoft.com/office/drawing/2014/main" val="102894819"/>
                  </a:ext>
                </a:extLst>
              </a:tr>
              <a:tr h="355179">
                <a:tc>
                  <a:txBody>
                    <a:bodyPr/>
                    <a:lstStyle/>
                    <a:p>
                      <a:r>
                        <a:rPr lang="en-GB" sz="900" dirty="0"/>
                        <a:t>1</a:t>
                      </a:r>
                      <a:endParaRPr lang="pl-PL" sz="900" dirty="0"/>
                    </a:p>
                  </a:txBody>
                  <a:tcPr/>
                </a:tc>
                <a:tc>
                  <a:txBody>
                    <a:bodyPr/>
                    <a:lstStyle/>
                    <a:p>
                      <a:r>
                        <a:rPr lang="en-US" sz="900" dirty="0"/>
                        <a:t>Data Science in the Cloud</a:t>
                      </a:r>
                      <a:endParaRPr lang="pl-PL" sz="900" dirty="0"/>
                    </a:p>
                  </a:txBody>
                  <a:tcPr/>
                </a:tc>
                <a:extLst>
                  <a:ext uri="{0D108BD9-81ED-4DB2-BD59-A6C34878D82A}">
                    <a16:rowId xmlns:a16="http://schemas.microsoft.com/office/drawing/2014/main" val="2424391245"/>
                  </a:ext>
                </a:extLst>
              </a:tr>
              <a:tr h="355179">
                <a:tc>
                  <a:txBody>
                    <a:bodyPr/>
                    <a:lstStyle/>
                    <a:p>
                      <a:r>
                        <a:rPr lang="en-GB" sz="900" dirty="0"/>
                        <a:t>2</a:t>
                      </a:r>
                      <a:endParaRPr lang="pl-PL" sz="900" dirty="0"/>
                    </a:p>
                  </a:txBody>
                  <a:tcPr/>
                </a:tc>
                <a:tc>
                  <a:txBody>
                    <a:bodyPr/>
                    <a:lstStyle/>
                    <a:p>
                      <a:r>
                        <a:rPr lang="en-US" sz="900" dirty="0"/>
                        <a:t>Fast Data Processing with Spark, 2nd Edition</a:t>
                      </a:r>
                      <a:endParaRPr lang="pl-PL" sz="900" dirty="0"/>
                    </a:p>
                  </a:txBody>
                  <a:tcPr/>
                </a:tc>
                <a:extLst>
                  <a:ext uri="{0D108BD9-81ED-4DB2-BD59-A6C34878D82A}">
                    <a16:rowId xmlns:a16="http://schemas.microsoft.com/office/drawing/2014/main" val="2910883488"/>
                  </a:ext>
                </a:extLst>
              </a:tr>
              <a:tr h="355179">
                <a:tc>
                  <a:txBody>
                    <a:bodyPr/>
                    <a:lstStyle/>
                    <a:p>
                      <a:r>
                        <a:rPr lang="en-GB" sz="900" dirty="0"/>
                        <a:t>3</a:t>
                      </a:r>
                      <a:endParaRPr lang="pl-PL" sz="900" dirty="0"/>
                    </a:p>
                  </a:txBody>
                  <a:tcPr/>
                </a:tc>
                <a:tc>
                  <a:txBody>
                    <a:bodyPr/>
                    <a:lstStyle/>
                    <a:p>
                      <a:r>
                        <a:rPr lang="en-US" sz="900" dirty="0"/>
                        <a:t>Building Machine Learning Systems with Python</a:t>
                      </a:r>
                      <a:endParaRPr lang="pl-PL" sz="900" dirty="0"/>
                    </a:p>
                  </a:txBody>
                  <a:tcPr/>
                </a:tc>
                <a:extLst>
                  <a:ext uri="{0D108BD9-81ED-4DB2-BD59-A6C34878D82A}">
                    <a16:rowId xmlns:a16="http://schemas.microsoft.com/office/drawing/2014/main" val="2773881822"/>
                  </a:ext>
                </a:extLst>
              </a:tr>
            </a:tbl>
          </a:graphicData>
        </a:graphic>
      </p:graphicFrame>
      <p:sp>
        <p:nvSpPr>
          <p:cNvPr id="2" name="TextBox 1">
            <a:extLst>
              <a:ext uri="{FF2B5EF4-FFF2-40B4-BE49-F238E27FC236}">
                <a16:creationId xmlns:a16="http://schemas.microsoft.com/office/drawing/2014/main" id="{32A1BA6D-29BD-416A-AFDB-583307B54E44}"/>
              </a:ext>
            </a:extLst>
          </p:cNvPr>
          <p:cNvSpPr txBox="1"/>
          <p:nvPr/>
        </p:nvSpPr>
        <p:spPr>
          <a:xfrm>
            <a:off x="471268" y="2071368"/>
            <a:ext cx="745204" cy="369332"/>
          </a:xfrm>
          <a:prstGeom prst="rect">
            <a:avLst/>
          </a:prstGeom>
          <a:noFill/>
        </p:spPr>
        <p:txBody>
          <a:bodyPr wrap="none" rtlCol="0">
            <a:spAutoFit/>
          </a:bodyPr>
          <a:lstStyle/>
          <a:p>
            <a:r>
              <a:rPr lang="en-GB" dirty="0">
                <a:solidFill>
                  <a:schemeClr val="tx1">
                    <a:lumMod val="75000"/>
                    <a:lumOff val="25000"/>
                  </a:schemeClr>
                </a:solidFill>
              </a:rPr>
              <a:t>Books</a:t>
            </a:r>
            <a:endParaRPr lang="pl-PL" dirty="0">
              <a:solidFill>
                <a:schemeClr val="tx1">
                  <a:lumMod val="75000"/>
                  <a:lumOff val="25000"/>
                </a:schemeClr>
              </a:solidFill>
            </a:endParaRPr>
          </a:p>
        </p:txBody>
      </p:sp>
      <p:sp>
        <p:nvSpPr>
          <p:cNvPr id="8" name="TextBox 7">
            <a:extLst>
              <a:ext uri="{FF2B5EF4-FFF2-40B4-BE49-F238E27FC236}">
                <a16:creationId xmlns:a16="http://schemas.microsoft.com/office/drawing/2014/main" id="{FAC25A73-C2FD-4358-9B91-C177BF9815D8}"/>
              </a:ext>
            </a:extLst>
          </p:cNvPr>
          <p:cNvSpPr txBox="1"/>
          <p:nvPr/>
        </p:nvSpPr>
        <p:spPr>
          <a:xfrm>
            <a:off x="4000414" y="3420792"/>
            <a:ext cx="809837" cy="261610"/>
          </a:xfrm>
          <a:prstGeom prst="rect">
            <a:avLst/>
          </a:prstGeom>
          <a:noFill/>
        </p:spPr>
        <p:txBody>
          <a:bodyPr wrap="none" rtlCol="0">
            <a:spAutoFit/>
          </a:bodyPr>
          <a:lstStyle/>
          <a:p>
            <a:r>
              <a:rPr lang="en-GB" sz="1100" dirty="0">
                <a:solidFill>
                  <a:schemeClr val="tx1">
                    <a:lumMod val="75000"/>
                    <a:lumOff val="25000"/>
                  </a:schemeClr>
                </a:solidFill>
              </a:rPr>
              <a:t>Tuple/Row</a:t>
            </a:r>
            <a:endParaRPr lang="pl-PL" sz="1100" dirty="0">
              <a:solidFill>
                <a:schemeClr val="tx1">
                  <a:lumMod val="75000"/>
                  <a:lumOff val="25000"/>
                </a:schemeClr>
              </a:solidFill>
            </a:endParaRPr>
          </a:p>
        </p:txBody>
      </p:sp>
      <p:cxnSp>
        <p:nvCxnSpPr>
          <p:cNvPr id="13" name="Straight Arrow Connector 12">
            <a:extLst>
              <a:ext uri="{FF2B5EF4-FFF2-40B4-BE49-F238E27FC236}">
                <a16:creationId xmlns:a16="http://schemas.microsoft.com/office/drawing/2014/main" id="{8FE9F044-0620-4D65-8567-16CCEB553B78}"/>
              </a:ext>
            </a:extLst>
          </p:cNvPr>
          <p:cNvCxnSpPr/>
          <p:nvPr/>
        </p:nvCxnSpPr>
        <p:spPr>
          <a:xfrm>
            <a:off x="3563470" y="3559126"/>
            <a:ext cx="4880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135CB0C-E78A-4686-A445-422F13AC667E}"/>
              </a:ext>
            </a:extLst>
          </p:cNvPr>
          <p:cNvSpPr txBox="1"/>
          <p:nvPr/>
        </p:nvSpPr>
        <p:spPr>
          <a:xfrm>
            <a:off x="1948375" y="3981157"/>
            <a:ext cx="625492" cy="261610"/>
          </a:xfrm>
          <a:prstGeom prst="rect">
            <a:avLst/>
          </a:prstGeom>
          <a:noFill/>
        </p:spPr>
        <p:txBody>
          <a:bodyPr wrap="none" rtlCol="0">
            <a:spAutoFit/>
          </a:bodyPr>
          <a:lstStyle/>
          <a:p>
            <a:r>
              <a:rPr lang="en-GB" sz="1100" dirty="0">
                <a:solidFill>
                  <a:schemeClr val="tx1">
                    <a:lumMod val="75000"/>
                    <a:lumOff val="25000"/>
                  </a:schemeClr>
                </a:solidFill>
              </a:rPr>
              <a:t>Column</a:t>
            </a:r>
            <a:endParaRPr lang="pl-PL" sz="1100" dirty="0">
              <a:solidFill>
                <a:schemeClr val="tx1">
                  <a:lumMod val="75000"/>
                  <a:lumOff val="25000"/>
                </a:schemeClr>
              </a:solidFill>
            </a:endParaRPr>
          </a:p>
        </p:txBody>
      </p:sp>
      <p:cxnSp>
        <p:nvCxnSpPr>
          <p:cNvPr id="16" name="Straight Arrow Connector 15">
            <a:extLst>
              <a:ext uri="{FF2B5EF4-FFF2-40B4-BE49-F238E27FC236}">
                <a16:creationId xmlns:a16="http://schemas.microsoft.com/office/drawing/2014/main" id="{E0C79141-B0E2-4ADE-B1CB-6FBEA851CC60}"/>
              </a:ext>
            </a:extLst>
          </p:cNvPr>
          <p:cNvCxnSpPr>
            <a:endCxn id="14" idx="0"/>
          </p:cNvCxnSpPr>
          <p:nvPr/>
        </p:nvCxnSpPr>
        <p:spPr>
          <a:xfrm>
            <a:off x="2261121" y="3765965"/>
            <a:ext cx="0" cy="215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7352116-6B1C-448E-A442-FDF9AA5E36E7}"/>
              </a:ext>
            </a:extLst>
          </p:cNvPr>
          <p:cNvSpPr txBox="1"/>
          <p:nvPr/>
        </p:nvSpPr>
        <p:spPr>
          <a:xfrm>
            <a:off x="544645" y="3901696"/>
            <a:ext cx="598241" cy="369332"/>
          </a:xfrm>
          <a:prstGeom prst="rect">
            <a:avLst/>
          </a:prstGeom>
          <a:noFill/>
        </p:spPr>
        <p:txBody>
          <a:bodyPr wrap="none" rtlCol="0">
            <a:spAutoFit/>
          </a:bodyPr>
          <a:lstStyle/>
          <a:p>
            <a:r>
              <a:rPr lang="en-GB" sz="1100" dirty="0">
                <a:solidFill>
                  <a:schemeClr val="tx1">
                    <a:lumMod val="75000"/>
                    <a:lumOff val="25000"/>
                  </a:schemeClr>
                </a:solidFill>
              </a:rPr>
              <a:t>Row</a:t>
            </a:r>
            <a:r>
              <a:rPr lang="en-GB" dirty="0"/>
              <a:t> </a:t>
            </a:r>
            <a:r>
              <a:rPr lang="en-GB" sz="1100" dirty="0">
                <a:solidFill>
                  <a:schemeClr val="tx1">
                    <a:lumMod val="75000"/>
                    <a:lumOff val="25000"/>
                  </a:schemeClr>
                </a:solidFill>
              </a:rPr>
              <a:t>Id</a:t>
            </a:r>
            <a:endParaRPr lang="pl-PL" sz="1100" dirty="0">
              <a:solidFill>
                <a:schemeClr val="tx1">
                  <a:lumMod val="75000"/>
                  <a:lumOff val="25000"/>
                </a:schemeClr>
              </a:solidFill>
            </a:endParaRPr>
          </a:p>
        </p:txBody>
      </p:sp>
      <p:cxnSp>
        <p:nvCxnSpPr>
          <p:cNvPr id="22" name="Straight Arrow Connector 21">
            <a:extLst>
              <a:ext uri="{FF2B5EF4-FFF2-40B4-BE49-F238E27FC236}">
                <a16:creationId xmlns:a16="http://schemas.microsoft.com/office/drawing/2014/main" id="{BF76E71F-BE60-4768-96F7-A2B348777E91}"/>
              </a:ext>
            </a:extLst>
          </p:cNvPr>
          <p:cNvCxnSpPr/>
          <p:nvPr/>
        </p:nvCxnSpPr>
        <p:spPr>
          <a:xfrm>
            <a:off x="843765" y="3765965"/>
            <a:ext cx="0" cy="264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A423305C-398C-404A-A9D3-D9502E415971}"/>
              </a:ext>
            </a:extLst>
          </p:cNvPr>
          <p:cNvCxnSpPr>
            <a:stCxn id="2" idx="0"/>
          </p:cNvCxnSpPr>
          <p:nvPr/>
        </p:nvCxnSpPr>
        <p:spPr>
          <a:xfrm rot="5400000" flipH="1" flipV="1">
            <a:off x="1253737" y="1376731"/>
            <a:ext cx="284771" cy="11045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0B6CABD-4D93-4D24-B2E6-1D9EC9CF586C}"/>
              </a:ext>
            </a:extLst>
          </p:cNvPr>
          <p:cNvSpPr txBox="1"/>
          <p:nvPr/>
        </p:nvSpPr>
        <p:spPr>
          <a:xfrm>
            <a:off x="1948375" y="1661826"/>
            <a:ext cx="870751" cy="261610"/>
          </a:xfrm>
          <a:prstGeom prst="rect">
            <a:avLst/>
          </a:prstGeom>
          <a:noFill/>
        </p:spPr>
        <p:txBody>
          <a:bodyPr wrap="none" rtlCol="0">
            <a:spAutoFit/>
          </a:bodyPr>
          <a:lstStyle/>
          <a:p>
            <a:r>
              <a:rPr lang="en-GB" sz="1100" dirty="0">
                <a:solidFill>
                  <a:schemeClr val="tx1">
                    <a:lumMod val="75000"/>
                    <a:lumOff val="25000"/>
                  </a:schemeClr>
                </a:solidFill>
              </a:rPr>
              <a:t>Table Name</a:t>
            </a:r>
            <a:endParaRPr lang="pl-PL" sz="1100" dirty="0">
              <a:solidFill>
                <a:schemeClr val="tx1">
                  <a:lumMod val="75000"/>
                  <a:lumOff val="25000"/>
                </a:schemeClr>
              </a:solidFill>
            </a:endParaRPr>
          </a:p>
        </p:txBody>
      </p:sp>
      <p:cxnSp>
        <p:nvCxnSpPr>
          <p:cNvPr id="27" name="Connector: Elbow 26">
            <a:extLst>
              <a:ext uri="{FF2B5EF4-FFF2-40B4-BE49-F238E27FC236}">
                <a16:creationId xmlns:a16="http://schemas.microsoft.com/office/drawing/2014/main" id="{3975F3AF-3805-4112-85D1-7FA194DB8B62}"/>
              </a:ext>
            </a:extLst>
          </p:cNvPr>
          <p:cNvCxnSpPr>
            <a:cxnSpLocks/>
          </p:cNvCxnSpPr>
          <p:nvPr/>
        </p:nvCxnSpPr>
        <p:spPr>
          <a:xfrm flipV="1">
            <a:off x="1256545" y="2221311"/>
            <a:ext cx="1777866" cy="41935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FC8DF0C-3AE7-432B-806B-978A3E51E1D8}"/>
              </a:ext>
            </a:extLst>
          </p:cNvPr>
          <p:cNvSpPr txBox="1"/>
          <p:nvPr/>
        </p:nvSpPr>
        <p:spPr>
          <a:xfrm>
            <a:off x="3090937" y="2083951"/>
            <a:ext cx="998991" cy="261610"/>
          </a:xfrm>
          <a:prstGeom prst="rect">
            <a:avLst/>
          </a:prstGeom>
          <a:noFill/>
        </p:spPr>
        <p:txBody>
          <a:bodyPr wrap="none" rtlCol="0">
            <a:spAutoFit/>
          </a:bodyPr>
          <a:lstStyle/>
          <a:p>
            <a:r>
              <a:rPr lang="en-GB" sz="1100" dirty="0">
                <a:solidFill>
                  <a:schemeClr val="tx1">
                    <a:lumMod val="75000"/>
                    <a:lumOff val="25000"/>
                  </a:schemeClr>
                </a:solidFill>
              </a:rPr>
              <a:t>Column Name</a:t>
            </a:r>
            <a:endParaRPr lang="pl-PL" sz="1100" dirty="0">
              <a:solidFill>
                <a:schemeClr val="tx1">
                  <a:lumMod val="75000"/>
                  <a:lumOff val="25000"/>
                </a:schemeClr>
              </a:solidFill>
            </a:endParaRPr>
          </a:p>
        </p:txBody>
      </p:sp>
    </p:spTree>
    <p:extLst>
      <p:ext uri="{BB962C8B-B14F-4D97-AF65-F5344CB8AC3E}">
        <p14:creationId xmlns:p14="http://schemas.microsoft.com/office/powerpoint/2010/main" val="4148883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08E348-D824-4ADE-B699-414100DC5C30}"/>
              </a:ext>
            </a:extLst>
          </p:cNvPr>
          <p:cNvSpPr>
            <a:spLocks noGrp="1"/>
          </p:cNvSpPr>
          <p:nvPr>
            <p:ph type="title"/>
          </p:nvPr>
        </p:nvSpPr>
        <p:spPr/>
        <p:txBody>
          <a:bodyPr>
            <a:normAutofit fontScale="90000"/>
          </a:bodyPr>
          <a:lstStyle/>
          <a:p>
            <a:r>
              <a:rPr lang="en-GB" dirty="0"/>
              <a:t>SQL</a:t>
            </a:r>
            <a:endParaRPr lang="pl-PL" dirty="0"/>
          </a:p>
        </p:txBody>
      </p:sp>
      <p:graphicFrame>
        <p:nvGraphicFramePr>
          <p:cNvPr id="10" name="Table 9">
            <a:extLst>
              <a:ext uri="{FF2B5EF4-FFF2-40B4-BE49-F238E27FC236}">
                <a16:creationId xmlns:a16="http://schemas.microsoft.com/office/drawing/2014/main" id="{E0319F72-910A-4B9E-898B-2692A04F3BFD}"/>
              </a:ext>
            </a:extLst>
          </p:cNvPr>
          <p:cNvGraphicFramePr>
            <a:graphicFrameLocks noGrp="1"/>
          </p:cNvGraphicFramePr>
          <p:nvPr>
            <p:extLst>
              <p:ext uri="{D42A27DB-BD31-4B8C-83A1-F6EECF244321}">
                <p14:modId xmlns:p14="http://schemas.microsoft.com/office/powerpoint/2010/main" val="3635000456"/>
              </p:ext>
            </p:extLst>
          </p:nvPr>
        </p:nvGraphicFramePr>
        <p:xfrm>
          <a:off x="628650" y="1979458"/>
          <a:ext cx="3006341" cy="1649316"/>
        </p:xfrm>
        <a:graphic>
          <a:graphicData uri="http://schemas.openxmlformats.org/drawingml/2006/table">
            <a:tbl>
              <a:tblPr firstRow="1" bandRow="1">
                <a:tableStyleId>{5C22544A-7EE6-4342-B048-85BDC9FD1C3A}</a:tableStyleId>
              </a:tblPr>
              <a:tblGrid>
                <a:gridCol w="579586">
                  <a:extLst>
                    <a:ext uri="{9D8B030D-6E8A-4147-A177-3AD203B41FA5}">
                      <a16:colId xmlns:a16="http://schemas.microsoft.com/office/drawing/2014/main" val="1216231898"/>
                    </a:ext>
                  </a:extLst>
                </a:gridCol>
                <a:gridCol w="2426755">
                  <a:extLst>
                    <a:ext uri="{9D8B030D-6E8A-4147-A177-3AD203B41FA5}">
                      <a16:colId xmlns:a16="http://schemas.microsoft.com/office/drawing/2014/main" val="1161492965"/>
                    </a:ext>
                  </a:extLst>
                </a:gridCol>
              </a:tblGrid>
              <a:tr h="209879">
                <a:tc>
                  <a:txBody>
                    <a:bodyPr/>
                    <a:lstStyle/>
                    <a:p>
                      <a:r>
                        <a:rPr lang="en-GB" sz="900" dirty="0" err="1"/>
                        <a:t>BookId</a:t>
                      </a:r>
                      <a:endParaRPr lang="pl-PL" sz="900" dirty="0"/>
                    </a:p>
                  </a:txBody>
                  <a:tcPr/>
                </a:tc>
                <a:tc>
                  <a:txBody>
                    <a:bodyPr/>
                    <a:lstStyle/>
                    <a:p>
                      <a:r>
                        <a:rPr lang="en-GB" sz="900" dirty="0"/>
                        <a:t>Score</a:t>
                      </a:r>
                      <a:endParaRPr lang="pl-PL" sz="900" dirty="0"/>
                    </a:p>
                  </a:txBody>
                  <a:tcPr/>
                </a:tc>
                <a:extLst>
                  <a:ext uri="{0D108BD9-81ED-4DB2-BD59-A6C34878D82A}">
                    <a16:rowId xmlns:a16="http://schemas.microsoft.com/office/drawing/2014/main" val="102894819"/>
                  </a:ext>
                </a:extLst>
              </a:tr>
              <a:tr h="355179">
                <a:tc>
                  <a:txBody>
                    <a:bodyPr/>
                    <a:lstStyle/>
                    <a:p>
                      <a:r>
                        <a:rPr lang="en-GB" sz="900" dirty="0"/>
                        <a:t>1</a:t>
                      </a:r>
                      <a:endParaRPr lang="pl-PL" sz="900" dirty="0"/>
                    </a:p>
                  </a:txBody>
                  <a:tcPr/>
                </a:tc>
                <a:tc>
                  <a:txBody>
                    <a:bodyPr/>
                    <a:lstStyle/>
                    <a:p>
                      <a:endParaRPr lang="pl-PL" sz="900" dirty="0"/>
                    </a:p>
                  </a:txBody>
                  <a:tcPr/>
                </a:tc>
                <a:extLst>
                  <a:ext uri="{0D108BD9-81ED-4DB2-BD59-A6C34878D82A}">
                    <a16:rowId xmlns:a16="http://schemas.microsoft.com/office/drawing/2014/main" val="2424391245"/>
                  </a:ext>
                </a:extLst>
              </a:tr>
              <a:tr h="355179">
                <a:tc>
                  <a:txBody>
                    <a:bodyPr/>
                    <a:lstStyle/>
                    <a:p>
                      <a:r>
                        <a:rPr lang="en-GB" sz="900" dirty="0"/>
                        <a:t>2</a:t>
                      </a:r>
                      <a:endParaRPr lang="pl-PL" sz="900" dirty="0"/>
                    </a:p>
                  </a:txBody>
                  <a:tcPr/>
                </a:tc>
                <a:tc>
                  <a:txBody>
                    <a:bodyPr/>
                    <a:lstStyle/>
                    <a:p>
                      <a:endParaRPr lang="pl-PL" sz="900" dirty="0"/>
                    </a:p>
                  </a:txBody>
                  <a:tcPr/>
                </a:tc>
                <a:extLst>
                  <a:ext uri="{0D108BD9-81ED-4DB2-BD59-A6C34878D82A}">
                    <a16:rowId xmlns:a16="http://schemas.microsoft.com/office/drawing/2014/main" val="2910883488"/>
                  </a:ext>
                </a:extLst>
              </a:tr>
              <a:tr h="355179">
                <a:tc>
                  <a:txBody>
                    <a:bodyPr/>
                    <a:lstStyle/>
                    <a:p>
                      <a:r>
                        <a:rPr lang="en-GB" sz="900" dirty="0"/>
                        <a:t>1</a:t>
                      </a:r>
                      <a:endParaRPr lang="pl-PL" sz="900" dirty="0"/>
                    </a:p>
                  </a:txBody>
                  <a:tcPr/>
                </a:tc>
                <a:tc>
                  <a:txBody>
                    <a:bodyPr/>
                    <a:lstStyle/>
                    <a:p>
                      <a:endParaRPr lang="pl-PL" sz="900" dirty="0"/>
                    </a:p>
                  </a:txBody>
                  <a:tcPr/>
                </a:tc>
                <a:extLst>
                  <a:ext uri="{0D108BD9-81ED-4DB2-BD59-A6C34878D82A}">
                    <a16:rowId xmlns:a16="http://schemas.microsoft.com/office/drawing/2014/main" val="2773881822"/>
                  </a:ext>
                </a:extLst>
              </a:tr>
              <a:tr h="355179">
                <a:tc>
                  <a:txBody>
                    <a:bodyPr/>
                    <a:lstStyle/>
                    <a:p>
                      <a:r>
                        <a:rPr lang="en-GB" sz="900" dirty="0"/>
                        <a:t>2</a:t>
                      </a:r>
                      <a:endParaRPr lang="pl-PL" sz="900" dirty="0"/>
                    </a:p>
                  </a:txBody>
                  <a:tcPr/>
                </a:tc>
                <a:tc>
                  <a:txBody>
                    <a:bodyPr/>
                    <a:lstStyle/>
                    <a:p>
                      <a:endParaRPr lang="pl-PL" sz="900" dirty="0"/>
                    </a:p>
                  </a:txBody>
                  <a:tcPr/>
                </a:tc>
                <a:extLst>
                  <a:ext uri="{0D108BD9-81ED-4DB2-BD59-A6C34878D82A}">
                    <a16:rowId xmlns:a16="http://schemas.microsoft.com/office/drawing/2014/main" val="3979956296"/>
                  </a:ext>
                </a:extLst>
              </a:tr>
            </a:tbl>
          </a:graphicData>
        </a:graphic>
      </p:graphicFrame>
      <p:sp>
        <p:nvSpPr>
          <p:cNvPr id="4" name="Star: 6 Points 3">
            <a:extLst>
              <a:ext uri="{FF2B5EF4-FFF2-40B4-BE49-F238E27FC236}">
                <a16:creationId xmlns:a16="http://schemas.microsoft.com/office/drawing/2014/main" id="{200AD4BB-5696-4230-941E-74EB41725A0D}"/>
              </a:ext>
            </a:extLst>
          </p:cNvPr>
          <p:cNvSpPr/>
          <p:nvPr/>
        </p:nvSpPr>
        <p:spPr>
          <a:xfrm>
            <a:off x="1371599" y="2278965"/>
            <a:ext cx="203982" cy="211015"/>
          </a:xfrm>
          <a:prstGeom prst="star6">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l-PL"/>
          </a:p>
        </p:txBody>
      </p:sp>
      <p:sp>
        <p:nvSpPr>
          <p:cNvPr id="21" name="Star: 6 Points 20">
            <a:extLst>
              <a:ext uri="{FF2B5EF4-FFF2-40B4-BE49-F238E27FC236}">
                <a16:creationId xmlns:a16="http://schemas.microsoft.com/office/drawing/2014/main" id="{D0A89451-82A8-4C83-AE17-5047BC4986F5}"/>
              </a:ext>
            </a:extLst>
          </p:cNvPr>
          <p:cNvSpPr/>
          <p:nvPr/>
        </p:nvSpPr>
        <p:spPr>
          <a:xfrm>
            <a:off x="1678744" y="2278965"/>
            <a:ext cx="203982" cy="211015"/>
          </a:xfrm>
          <a:prstGeom prst="star6">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l-PL"/>
          </a:p>
        </p:txBody>
      </p:sp>
      <p:sp>
        <p:nvSpPr>
          <p:cNvPr id="23" name="Star: 6 Points 22">
            <a:extLst>
              <a:ext uri="{FF2B5EF4-FFF2-40B4-BE49-F238E27FC236}">
                <a16:creationId xmlns:a16="http://schemas.microsoft.com/office/drawing/2014/main" id="{BA236720-F81F-4FF7-B81F-FB1C2E28790D}"/>
              </a:ext>
            </a:extLst>
          </p:cNvPr>
          <p:cNvSpPr/>
          <p:nvPr/>
        </p:nvSpPr>
        <p:spPr>
          <a:xfrm>
            <a:off x="1976510" y="2278965"/>
            <a:ext cx="203982" cy="211015"/>
          </a:xfrm>
          <a:prstGeom prst="star6">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l-PL"/>
          </a:p>
        </p:txBody>
      </p:sp>
      <p:sp>
        <p:nvSpPr>
          <p:cNvPr id="26" name="Star: 6 Points 25">
            <a:extLst>
              <a:ext uri="{FF2B5EF4-FFF2-40B4-BE49-F238E27FC236}">
                <a16:creationId xmlns:a16="http://schemas.microsoft.com/office/drawing/2014/main" id="{AB4816CF-8101-48AB-BC65-C9CA29D9AD82}"/>
              </a:ext>
            </a:extLst>
          </p:cNvPr>
          <p:cNvSpPr/>
          <p:nvPr/>
        </p:nvSpPr>
        <p:spPr>
          <a:xfrm>
            <a:off x="2274276" y="2278965"/>
            <a:ext cx="203982" cy="211015"/>
          </a:xfrm>
          <a:prstGeom prst="star6">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l-PL"/>
          </a:p>
        </p:txBody>
      </p:sp>
      <p:sp>
        <p:nvSpPr>
          <p:cNvPr id="28" name="Star: 6 Points 27">
            <a:extLst>
              <a:ext uri="{FF2B5EF4-FFF2-40B4-BE49-F238E27FC236}">
                <a16:creationId xmlns:a16="http://schemas.microsoft.com/office/drawing/2014/main" id="{4BDBA92E-E2A9-4AD5-B798-C71300011DB1}"/>
              </a:ext>
            </a:extLst>
          </p:cNvPr>
          <p:cNvSpPr/>
          <p:nvPr/>
        </p:nvSpPr>
        <p:spPr>
          <a:xfrm>
            <a:off x="1371599" y="2647266"/>
            <a:ext cx="203982" cy="211015"/>
          </a:xfrm>
          <a:prstGeom prst="star6">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l-PL"/>
          </a:p>
        </p:txBody>
      </p:sp>
      <p:sp>
        <p:nvSpPr>
          <p:cNvPr id="29" name="Star: 6 Points 28">
            <a:extLst>
              <a:ext uri="{FF2B5EF4-FFF2-40B4-BE49-F238E27FC236}">
                <a16:creationId xmlns:a16="http://schemas.microsoft.com/office/drawing/2014/main" id="{986C7B35-8F4A-4DCF-88DF-4E5186197F2D}"/>
              </a:ext>
            </a:extLst>
          </p:cNvPr>
          <p:cNvSpPr/>
          <p:nvPr/>
        </p:nvSpPr>
        <p:spPr>
          <a:xfrm>
            <a:off x="1678744" y="2626526"/>
            <a:ext cx="203982" cy="211015"/>
          </a:xfrm>
          <a:prstGeom prst="star6">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l-PL"/>
          </a:p>
        </p:txBody>
      </p:sp>
      <p:sp>
        <p:nvSpPr>
          <p:cNvPr id="30" name="Star: 6 Points 29">
            <a:extLst>
              <a:ext uri="{FF2B5EF4-FFF2-40B4-BE49-F238E27FC236}">
                <a16:creationId xmlns:a16="http://schemas.microsoft.com/office/drawing/2014/main" id="{869BAC95-E945-4B86-95A4-3B4EAFFC75E4}"/>
              </a:ext>
            </a:extLst>
          </p:cNvPr>
          <p:cNvSpPr/>
          <p:nvPr/>
        </p:nvSpPr>
        <p:spPr>
          <a:xfrm>
            <a:off x="1371599" y="2990069"/>
            <a:ext cx="203982" cy="211015"/>
          </a:xfrm>
          <a:prstGeom prst="star6">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l-PL"/>
          </a:p>
        </p:txBody>
      </p:sp>
      <p:sp>
        <p:nvSpPr>
          <p:cNvPr id="32" name="Star: 6 Points 31">
            <a:extLst>
              <a:ext uri="{FF2B5EF4-FFF2-40B4-BE49-F238E27FC236}">
                <a16:creationId xmlns:a16="http://schemas.microsoft.com/office/drawing/2014/main" id="{0E641E45-4F9E-4ACB-A7EF-05E61503F39E}"/>
              </a:ext>
            </a:extLst>
          </p:cNvPr>
          <p:cNvSpPr/>
          <p:nvPr/>
        </p:nvSpPr>
        <p:spPr>
          <a:xfrm>
            <a:off x="1678744" y="2988942"/>
            <a:ext cx="203982" cy="211015"/>
          </a:xfrm>
          <a:prstGeom prst="star6">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l-PL"/>
          </a:p>
        </p:txBody>
      </p:sp>
      <p:sp>
        <p:nvSpPr>
          <p:cNvPr id="33" name="Star: 6 Points 32">
            <a:extLst>
              <a:ext uri="{FF2B5EF4-FFF2-40B4-BE49-F238E27FC236}">
                <a16:creationId xmlns:a16="http://schemas.microsoft.com/office/drawing/2014/main" id="{DE13BF1C-CB07-4D91-AFB0-3F8C727AB65B}"/>
              </a:ext>
            </a:extLst>
          </p:cNvPr>
          <p:cNvSpPr/>
          <p:nvPr/>
        </p:nvSpPr>
        <p:spPr>
          <a:xfrm>
            <a:off x="1976510" y="2985200"/>
            <a:ext cx="203982" cy="211015"/>
          </a:xfrm>
          <a:prstGeom prst="star6">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l-PL"/>
          </a:p>
        </p:txBody>
      </p:sp>
      <p:sp>
        <p:nvSpPr>
          <p:cNvPr id="34" name="Star: 6 Points 33">
            <a:extLst>
              <a:ext uri="{FF2B5EF4-FFF2-40B4-BE49-F238E27FC236}">
                <a16:creationId xmlns:a16="http://schemas.microsoft.com/office/drawing/2014/main" id="{449B2917-EBDD-4331-B6C4-64BC9627FCFC}"/>
              </a:ext>
            </a:extLst>
          </p:cNvPr>
          <p:cNvSpPr/>
          <p:nvPr/>
        </p:nvSpPr>
        <p:spPr>
          <a:xfrm>
            <a:off x="2274276" y="2985199"/>
            <a:ext cx="203982" cy="211015"/>
          </a:xfrm>
          <a:prstGeom prst="star6">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l-PL"/>
          </a:p>
        </p:txBody>
      </p:sp>
      <p:pic>
        <p:nvPicPr>
          <p:cNvPr id="15" name="Picture 14">
            <a:extLst>
              <a:ext uri="{FF2B5EF4-FFF2-40B4-BE49-F238E27FC236}">
                <a16:creationId xmlns:a16="http://schemas.microsoft.com/office/drawing/2014/main" id="{7E7A1F7A-7388-4C82-9034-5759720DC3BD}"/>
              </a:ext>
            </a:extLst>
          </p:cNvPr>
          <p:cNvPicPr>
            <a:picLocks noChangeAspect="1"/>
          </p:cNvPicPr>
          <p:nvPr/>
        </p:nvPicPr>
        <p:blipFill>
          <a:blip r:embed="rId3"/>
          <a:stretch>
            <a:fillRect/>
          </a:stretch>
        </p:blipFill>
        <p:spPr>
          <a:xfrm>
            <a:off x="5200900" y="1465638"/>
            <a:ext cx="3149783" cy="2321776"/>
          </a:xfrm>
          <a:prstGeom prst="rect">
            <a:avLst/>
          </a:prstGeom>
        </p:spPr>
      </p:pic>
      <p:sp>
        <p:nvSpPr>
          <p:cNvPr id="18" name="Rectangle 17">
            <a:extLst>
              <a:ext uri="{FF2B5EF4-FFF2-40B4-BE49-F238E27FC236}">
                <a16:creationId xmlns:a16="http://schemas.microsoft.com/office/drawing/2014/main" id="{A8E699AC-7B0E-4B77-8331-F7F33865AB9D}"/>
              </a:ext>
            </a:extLst>
          </p:cNvPr>
          <p:cNvSpPr/>
          <p:nvPr/>
        </p:nvSpPr>
        <p:spPr>
          <a:xfrm>
            <a:off x="463984" y="4050686"/>
            <a:ext cx="7886699" cy="369332"/>
          </a:xfrm>
          <a:prstGeom prst="rect">
            <a:avLst/>
          </a:prstGeom>
        </p:spPr>
        <p:txBody>
          <a:bodyPr wrap="square">
            <a:spAutoFit/>
          </a:bodyPr>
          <a:lstStyle/>
          <a:p>
            <a:r>
              <a:rPr lang="en-US" dirty="0">
                <a:solidFill>
                  <a:srgbClr val="0000FF"/>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a:solidFill>
                  <a:srgbClr val="FF00FF"/>
                </a:solidFill>
                <a:latin typeface="Consolas" panose="020B0609020204030204" pitchFamily="49" charset="0"/>
              </a:rPr>
              <a:t>AVG</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Score</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AS</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AvgScore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Scores </a:t>
            </a:r>
            <a:r>
              <a:rPr lang="en-US" dirty="0">
                <a:solidFill>
                  <a:srgbClr val="0000FF"/>
                </a:solidFill>
                <a:latin typeface="Consolas" panose="020B0609020204030204" pitchFamily="49" charset="0"/>
              </a:rPr>
              <a:t>WHERE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BookId</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1</a:t>
            </a:r>
            <a:endParaRPr lang="pl-PL" dirty="0"/>
          </a:p>
        </p:txBody>
      </p:sp>
      <p:sp>
        <p:nvSpPr>
          <p:cNvPr id="35" name="Star: 6 Points 34">
            <a:extLst>
              <a:ext uri="{FF2B5EF4-FFF2-40B4-BE49-F238E27FC236}">
                <a16:creationId xmlns:a16="http://schemas.microsoft.com/office/drawing/2014/main" id="{7E60E4A2-F587-47BA-828D-E0222CBCD5FD}"/>
              </a:ext>
            </a:extLst>
          </p:cNvPr>
          <p:cNvSpPr/>
          <p:nvPr/>
        </p:nvSpPr>
        <p:spPr>
          <a:xfrm>
            <a:off x="1348153" y="3312460"/>
            <a:ext cx="203982" cy="211015"/>
          </a:xfrm>
          <a:prstGeom prst="star6">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l-PL"/>
          </a:p>
        </p:txBody>
      </p:sp>
      <p:sp>
        <p:nvSpPr>
          <p:cNvPr id="36" name="Star: 6 Points 35">
            <a:extLst>
              <a:ext uri="{FF2B5EF4-FFF2-40B4-BE49-F238E27FC236}">
                <a16:creationId xmlns:a16="http://schemas.microsoft.com/office/drawing/2014/main" id="{288259FC-2F19-4180-97E1-923A0F6B4A08}"/>
              </a:ext>
            </a:extLst>
          </p:cNvPr>
          <p:cNvSpPr/>
          <p:nvPr/>
        </p:nvSpPr>
        <p:spPr>
          <a:xfrm>
            <a:off x="1655298" y="3311333"/>
            <a:ext cx="203982" cy="211015"/>
          </a:xfrm>
          <a:prstGeom prst="star6">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l-PL"/>
          </a:p>
        </p:txBody>
      </p:sp>
      <p:sp>
        <p:nvSpPr>
          <p:cNvPr id="37" name="Star: 6 Points 36">
            <a:extLst>
              <a:ext uri="{FF2B5EF4-FFF2-40B4-BE49-F238E27FC236}">
                <a16:creationId xmlns:a16="http://schemas.microsoft.com/office/drawing/2014/main" id="{43F2B51D-8AA8-4F55-B527-932B412C0365}"/>
              </a:ext>
            </a:extLst>
          </p:cNvPr>
          <p:cNvSpPr/>
          <p:nvPr/>
        </p:nvSpPr>
        <p:spPr>
          <a:xfrm>
            <a:off x="1953064" y="3307591"/>
            <a:ext cx="203982" cy="211015"/>
          </a:xfrm>
          <a:prstGeom prst="star6">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l-PL"/>
          </a:p>
        </p:txBody>
      </p:sp>
      <p:sp>
        <p:nvSpPr>
          <p:cNvPr id="38" name="Star: 6 Points 37">
            <a:extLst>
              <a:ext uri="{FF2B5EF4-FFF2-40B4-BE49-F238E27FC236}">
                <a16:creationId xmlns:a16="http://schemas.microsoft.com/office/drawing/2014/main" id="{C97EBD8F-C1C2-40D2-88F9-A3F473383967}"/>
              </a:ext>
            </a:extLst>
          </p:cNvPr>
          <p:cNvSpPr/>
          <p:nvPr/>
        </p:nvSpPr>
        <p:spPr>
          <a:xfrm>
            <a:off x="2250830" y="3307590"/>
            <a:ext cx="203982" cy="211015"/>
          </a:xfrm>
          <a:prstGeom prst="star6">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1546712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08E348-D824-4ADE-B699-414100DC5C30}"/>
              </a:ext>
            </a:extLst>
          </p:cNvPr>
          <p:cNvSpPr>
            <a:spLocks noGrp="1"/>
          </p:cNvSpPr>
          <p:nvPr>
            <p:ph type="title"/>
          </p:nvPr>
        </p:nvSpPr>
        <p:spPr/>
        <p:txBody>
          <a:bodyPr>
            <a:normAutofit fontScale="90000"/>
          </a:bodyPr>
          <a:lstStyle/>
          <a:p>
            <a:r>
              <a:rPr lang="en-GB" dirty="0"/>
              <a:t>SQL</a:t>
            </a:r>
            <a:endParaRPr lang="pl-PL" dirty="0"/>
          </a:p>
        </p:txBody>
      </p:sp>
      <p:graphicFrame>
        <p:nvGraphicFramePr>
          <p:cNvPr id="10" name="Table 9">
            <a:extLst>
              <a:ext uri="{FF2B5EF4-FFF2-40B4-BE49-F238E27FC236}">
                <a16:creationId xmlns:a16="http://schemas.microsoft.com/office/drawing/2014/main" id="{E0319F72-910A-4B9E-898B-2692A04F3BFD}"/>
              </a:ext>
            </a:extLst>
          </p:cNvPr>
          <p:cNvGraphicFramePr>
            <a:graphicFrameLocks noGrp="1"/>
          </p:cNvGraphicFramePr>
          <p:nvPr>
            <p:extLst/>
          </p:nvPr>
        </p:nvGraphicFramePr>
        <p:xfrm>
          <a:off x="628650" y="1979458"/>
          <a:ext cx="3006341" cy="1649316"/>
        </p:xfrm>
        <a:graphic>
          <a:graphicData uri="http://schemas.openxmlformats.org/drawingml/2006/table">
            <a:tbl>
              <a:tblPr firstRow="1" bandRow="1">
                <a:tableStyleId>{5C22544A-7EE6-4342-B048-85BDC9FD1C3A}</a:tableStyleId>
              </a:tblPr>
              <a:tblGrid>
                <a:gridCol w="579586">
                  <a:extLst>
                    <a:ext uri="{9D8B030D-6E8A-4147-A177-3AD203B41FA5}">
                      <a16:colId xmlns:a16="http://schemas.microsoft.com/office/drawing/2014/main" val="1216231898"/>
                    </a:ext>
                  </a:extLst>
                </a:gridCol>
                <a:gridCol w="2426755">
                  <a:extLst>
                    <a:ext uri="{9D8B030D-6E8A-4147-A177-3AD203B41FA5}">
                      <a16:colId xmlns:a16="http://schemas.microsoft.com/office/drawing/2014/main" val="1161492965"/>
                    </a:ext>
                  </a:extLst>
                </a:gridCol>
              </a:tblGrid>
              <a:tr h="209879">
                <a:tc>
                  <a:txBody>
                    <a:bodyPr/>
                    <a:lstStyle/>
                    <a:p>
                      <a:r>
                        <a:rPr lang="en-GB" sz="900" dirty="0" err="1"/>
                        <a:t>BookId</a:t>
                      </a:r>
                      <a:endParaRPr lang="pl-PL" sz="900" dirty="0"/>
                    </a:p>
                  </a:txBody>
                  <a:tcPr/>
                </a:tc>
                <a:tc>
                  <a:txBody>
                    <a:bodyPr/>
                    <a:lstStyle/>
                    <a:p>
                      <a:r>
                        <a:rPr lang="en-GB" sz="900" dirty="0"/>
                        <a:t>Score</a:t>
                      </a:r>
                      <a:endParaRPr lang="pl-PL" sz="900" dirty="0"/>
                    </a:p>
                  </a:txBody>
                  <a:tcPr/>
                </a:tc>
                <a:extLst>
                  <a:ext uri="{0D108BD9-81ED-4DB2-BD59-A6C34878D82A}">
                    <a16:rowId xmlns:a16="http://schemas.microsoft.com/office/drawing/2014/main" val="102894819"/>
                  </a:ext>
                </a:extLst>
              </a:tr>
              <a:tr h="355179">
                <a:tc>
                  <a:txBody>
                    <a:bodyPr/>
                    <a:lstStyle/>
                    <a:p>
                      <a:r>
                        <a:rPr lang="en-GB" sz="900" dirty="0"/>
                        <a:t>1</a:t>
                      </a:r>
                      <a:endParaRPr lang="pl-PL" sz="900" dirty="0"/>
                    </a:p>
                  </a:txBody>
                  <a:tcPr/>
                </a:tc>
                <a:tc>
                  <a:txBody>
                    <a:bodyPr/>
                    <a:lstStyle/>
                    <a:p>
                      <a:endParaRPr lang="pl-PL" sz="900" dirty="0"/>
                    </a:p>
                  </a:txBody>
                  <a:tcPr/>
                </a:tc>
                <a:extLst>
                  <a:ext uri="{0D108BD9-81ED-4DB2-BD59-A6C34878D82A}">
                    <a16:rowId xmlns:a16="http://schemas.microsoft.com/office/drawing/2014/main" val="2424391245"/>
                  </a:ext>
                </a:extLst>
              </a:tr>
              <a:tr h="355179">
                <a:tc>
                  <a:txBody>
                    <a:bodyPr/>
                    <a:lstStyle/>
                    <a:p>
                      <a:r>
                        <a:rPr lang="en-GB" sz="900" dirty="0"/>
                        <a:t>2</a:t>
                      </a:r>
                      <a:endParaRPr lang="pl-PL" sz="900" dirty="0"/>
                    </a:p>
                  </a:txBody>
                  <a:tcPr/>
                </a:tc>
                <a:tc>
                  <a:txBody>
                    <a:bodyPr/>
                    <a:lstStyle/>
                    <a:p>
                      <a:endParaRPr lang="pl-PL" sz="900" dirty="0"/>
                    </a:p>
                  </a:txBody>
                  <a:tcPr/>
                </a:tc>
                <a:extLst>
                  <a:ext uri="{0D108BD9-81ED-4DB2-BD59-A6C34878D82A}">
                    <a16:rowId xmlns:a16="http://schemas.microsoft.com/office/drawing/2014/main" val="2910883488"/>
                  </a:ext>
                </a:extLst>
              </a:tr>
              <a:tr h="355179">
                <a:tc>
                  <a:txBody>
                    <a:bodyPr/>
                    <a:lstStyle/>
                    <a:p>
                      <a:r>
                        <a:rPr lang="en-GB" sz="900" dirty="0"/>
                        <a:t>1</a:t>
                      </a:r>
                      <a:endParaRPr lang="pl-PL" sz="900" dirty="0"/>
                    </a:p>
                  </a:txBody>
                  <a:tcPr/>
                </a:tc>
                <a:tc>
                  <a:txBody>
                    <a:bodyPr/>
                    <a:lstStyle/>
                    <a:p>
                      <a:endParaRPr lang="pl-PL" sz="900" dirty="0"/>
                    </a:p>
                  </a:txBody>
                  <a:tcPr/>
                </a:tc>
                <a:extLst>
                  <a:ext uri="{0D108BD9-81ED-4DB2-BD59-A6C34878D82A}">
                    <a16:rowId xmlns:a16="http://schemas.microsoft.com/office/drawing/2014/main" val="2773881822"/>
                  </a:ext>
                </a:extLst>
              </a:tr>
              <a:tr h="355179">
                <a:tc>
                  <a:txBody>
                    <a:bodyPr/>
                    <a:lstStyle/>
                    <a:p>
                      <a:r>
                        <a:rPr lang="en-GB" sz="900" dirty="0"/>
                        <a:t>2</a:t>
                      </a:r>
                      <a:endParaRPr lang="pl-PL" sz="900" dirty="0"/>
                    </a:p>
                  </a:txBody>
                  <a:tcPr/>
                </a:tc>
                <a:tc>
                  <a:txBody>
                    <a:bodyPr/>
                    <a:lstStyle/>
                    <a:p>
                      <a:endParaRPr lang="pl-PL" sz="900" dirty="0"/>
                    </a:p>
                  </a:txBody>
                  <a:tcPr/>
                </a:tc>
                <a:extLst>
                  <a:ext uri="{0D108BD9-81ED-4DB2-BD59-A6C34878D82A}">
                    <a16:rowId xmlns:a16="http://schemas.microsoft.com/office/drawing/2014/main" val="3979956296"/>
                  </a:ext>
                </a:extLst>
              </a:tr>
            </a:tbl>
          </a:graphicData>
        </a:graphic>
      </p:graphicFrame>
      <p:sp>
        <p:nvSpPr>
          <p:cNvPr id="4" name="Star: 6 Points 3">
            <a:extLst>
              <a:ext uri="{FF2B5EF4-FFF2-40B4-BE49-F238E27FC236}">
                <a16:creationId xmlns:a16="http://schemas.microsoft.com/office/drawing/2014/main" id="{200AD4BB-5696-4230-941E-74EB41725A0D}"/>
              </a:ext>
            </a:extLst>
          </p:cNvPr>
          <p:cNvSpPr/>
          <p:nvPr/>
        </p:nvSpPr>
        <p:spPr>
          <a:xfrm>
            <a:off x="1371599" y="2278965"/>
            <a:ext cx="203982" cy="211015"/>
          </a:xfrm>
          <a:prstGeom prst="star6">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l-PL"/>
          </a:p>
        </p:txBody>
      </p:sp>
      <p:sp>
        <p:nvSpPr>
          <p:cNvPr id="21" name="Star: 6 Points 20">
            <a:extLst>
              <a:ext uri="{FF2B5EF4-FFF2-40B4-BE49-F238E27FC236}">
                <a16:creationId xmlns:a16="http://schemas.microsoft.com/office/drawing/2014/main" id="{D0A89451-82A8-4C83-AE17-5047BC4986F5}"/>
              </a:ext>
            </a:extLst>
          </p:cNvPr>
          <p:cNvSpPr/>
          <p:nvPr/>
        </p:nvSpPr>
        <p:spPr>
          <a:xfrm>
            <a:off x="1678744" y="2278965"/>
            <a:ext cx="203982" cy="211015"/>
          </a:xfrm>
          <a:prstGeom prst="star6">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l-PL"/>
          </a:p>
        </p:txBody>
      </p:sp>
      <p:sp>
        <p:nvSpPr>
          <p:cNvPr id="23" name="Star: 6 Points 22">
            <a:extLst>
              <a:ext uri="{FF2B5EF4-FFF2-40B4-BE49-F238E27FC236}">
                <a16:creationId xmlns:a16="http://schemas.microsoft.com/office/drawing/2014/main" id="{BA236720-F81F-4FF7-B81F-FB1C2E28790D}"/>
              </a:ext>
            </a:extLst>
          </p:cNvPr>
          <p:cNvSpPr/>
          <p:nvPr/>
        </p:nvSpPr>
        <p:spPr>
          <a:xfrm>
            <a:off x="1976510" y="2278965"/>
            <a:ext cx="203982" cy="211015"/>
          </a:xfrm>
          <a:prstGeom prst="star6">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l-PL"/>
          </a:p>
        </p:txBody>
      </p:sp>
      <p:sp>
        <p:nvSpPr>
          <p:cNvPr id="26" name="Star: 6 Points 25">
            <a:extLst>
              <a:ext uri="{FF2B5EF4-FFF2-40B4-BE49-F238E27FC236}">
                <a16:creationId xmlns:a16="http://schemas.microsoft.com/office/drawing/2014/main" id="{AB4816CF-8101-48AB-BC65-C9CA29D9AD82}"/>
              </a:ext>
            </a:extLst>
          </p:cNvPr>
          <p:cNvSpPr/>
          <p:nvPr/>
        </p:nvSpPr>
        <p:spPr>
          <a:xfrm>
            <a:off x="2274276" y="2278965"/>
            <a:ext cx="203982" cy="211015"/>
          </a:xfrm>
          <a:prstGeom prst="star6">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l-PL"/>
          </a:p>
        </p:txBody>
      </p:sp>
      <p:sp>
        <p:nvSpPr>
          <p:cNvPr id="28" name="Star: 6 Points 27">
            <a:extLst>
              <a:ext uri="{FF2B5EF4-FFF2-40B4-BE49-F238E27FC236}">
                <a16:creationId xmlns:a16="http://schemas.microsoft.com/office/drawing/2014/main" id="{4BDBA92E-E2A9-4AD5-B798-C71300011DB1}"/>
              </a:ext>
            </a:extLst>
          </p:cNvPr>
          <p:cNvSpPr/>
          <p:nvPr/>
        </p:nvSpPr>
        <p:spPr>
          <a:xfrm>
            <a:off x="1371599" y="2647266"/>
            <a:ext cx="203982" cy="211015"/>
          </a:xfrm>
          <a:prstGeom prst="star6">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l-PL"/>
          </a:p>
        </p:txBody>
      </p:sp>
      <p:sp>
        <p:nvSpPr>
          <p:cNvPr id="29" name="Star: 6 Points 28">
            <a:extLst>
              <a:ext uri="{FF2B5EF4-FFF2-40B4-BE49-F238E27FC236}">
                <a16:creationId xmlns:a16="http://schemas.microsoft.com/office/drawing/2014/main" id="{986C7B35-8F4A-4DCF-88DF-4E5186197F2D}"/>
              </a:ext>
            </a:extLst>
          </p:cNvPr>
          <p:cNvSpPr/>
          <p:nvPr/>
        </p:nvSpPr>
        <p:spPr>
          <a:xfrm>
            <a:off x="1678744" y="2626526"/>
            <a:ext cx="203982" cy="211015"/>
          </a:xfrm>
          <a:prstGeom prst="star6">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l-PL"/>
          </a:p>
        </p:txBody>
      </p:sp>
      <p:sp>
        <p:nvSpPr>
          <p:cNvPr id="30" name="Star: 6 Points 29">
            <a:extLst>
              <a:ext uri="{FF2B5EF4-FFF2-40B4-BE49-F238E27FC236}">
                <a16:creationId xmlns:a16="http://schemas.microsoft.com/office/drawing/2014/main" id="{869BAC95-E945-4B86-95A4-3B4EAFFC75E4}"/>
              </a:ext>
            </a:extLst>
          </p:cNvPr>
          <p:cNvSpPr/>
          <p:nvPr/>
        </p:nvSpPr>
        <p:spPr>
          <a:xfrm>
            <a:off x="1371599" y="2990069"/>
            <a:ext cx="203982" cy="211015"/>
          </a:xfrm>
          <a:prstGeom prst="star6">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l-PL"/>
          </a:p>
        </p:txBody>
      </p:sp>
      <p:sp>
        <p:nvSpPr>
          <p:cNvPr id="32" name="Star: 6 Points 31">
            <a:extLst>
              <a:ext uri="{FF2B5EF4-FFF2-40B4-BE49-F238E27FC236}">
                <a16:creationId xmlns:a16="http://schemas.microsoft.com/office/drawing/2014/main" id="{0E641E45-4F9E-4ACB-A7EF-05E61503F39E}"/>
              </a:ext>
            </a:extLst>
          </p:cNvPr>
          <p:cNvSpPr/>
          <p:nvPr/>
        </p:nvSpPr>
        <p:spPr>
          <a:xfrm>
            <a:off x="1678744" y="2988942"/>
            <a:ext cx="203982" cy="211015"/>
          </a:xfrm>
          <a:prstGeom prst="star6">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l-PL"/>
          </a:p>
        </p:txBody>
      </p:sp>
      <p:sp>
        <p:nvSpPr>
          <p:cNvPr id="33" name="Star: 6 Points 32">
            <a:extLst>
              <a:ext uri="{FF2B5EF4-FFF2-40B4-BE49-F238E27FC236}">
                <a16:creationId xmlns:a16="http://schemas.microsoft.com/office/drawing/2014/main" id="{DE13BF1C-CB07-4D91-AFB0-3F8C727AB65B}"/>
              </a:ext>
            </a:extLst>
          </p:cNvPr>
          <p:cNvSpPr/>
          <p:nvPr/>
        </p:nvSpPr>
        <p:spPr>
          <a:xfrm>
            <a:off x="1976510" y="2985200"/>
            <a:ext cx="203982" cy="211015"/>
          </a:xfrm>
          <a:prstGeom prst="star6">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l-PL"/>
          </a:p>
        </p:txBody>
      </p:sp>
      <p:sp>
        <p:nvSpPr>
          <p:cNvPr id="34" name="Star: 6 Points 33">
            <a:extLst>
              <a:ext uri="{FF2B5EF4-FFF2-40B4-BE49-F238E27FC236}">
                <a16:creationId xmlns:a16="http://schemas.microsoft.com/office/drawing/2014/main" id="{449B2917-EBDD-4331-B6C4-64BC9627FCFC}"/>
              </a:ext>
            </a:extLst>
          </p:cNvPr>
          <p:cNvSpPr/>
          <p:nvPr/>
        </p:nvSpPr>
        <p:spPr>
          <a:xfrm>
            <a:off x="2274276" y="2985199"/>
            <a:ext cx="203982" cy="211015"/>
          </a:xfrm>
          <a:prstGeom prst="star6">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l-PL"/>
          </a:p>
        </p:txBody>
      </p:sp>
      <p:sp>
        <p:nvSpPr>
          <p:cNvPr id="35" name="Star: 6 Points 34">
            <a:extLst>
              <a:ext uri="{FF2B5EF4-FFF2-40B4-BE49-F238E27FC236}">
                <a16:creationId xmlns:a16="http://schemas.microsoft.com/office/drawing/2014/main" id="{7E60E4A2-F587-47BA-828D-E0222CBCD5FD}"/>
              </a:ext>
            </a:extLst>
          </p:cNvPr>
          <p:cNvSpPr/>
          <p:nvPr/>
        </p:nvSpPr>
        <p:spPr>
          <a:xfrm>
            <a:off x="1348153" y="3312460"/>
            <a:ext cx="203982" cy="211015"/>
          </a:xfrm>
          <a:prstGeom prst="star6">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l-PL"/>
          </a:p>
        </p:txBody>
      </p:sp>
      <p:sp>
        <p:nvSpPr>
          <p:cNvPr id="36" name="Star: 6 Points 35">
            <a:extLst>
              <a:ext uri="{FF2B5EF4-FFF2-40B4-BE49-F238E27FC236}">
                <a16:creationId xmlns:a16="http://schemas.microsoft.com/office/drawing/2014/main" id="{288259FC-2F19-4180-97E1-923A0F6B4A08}"/>
              </a:ext>
            </a:extLst>
          </p:cNvPr>
          <p:cNvSpPr/>
          <p:nvPr/>
        </p:nvSpPr>
        <p:spPr>
          <a:xfrm>
            <a:off x="1655298" y="3311333"/>
            <a:ext cx="203982" cy="211015"/>
          </a:xfrm>
          <a:prstGeom prst="star6">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l-PL"/>
          </a:p>
        </p:txBody>
      </p:sp>
      <p:sp>
        <p:nvSpPr>
          <p:cNvPr id="37" name="Star: 6 Points 36">
            <a:extLst>
              <a:ext uri="{FF2B5EF4-FFF2-40B4-BE49-F238E27FC236}">
                <a16:creationId xmlns:a16="http://schemas.microsoft.com/office/drawing/2014/main" id="{43F2B51D-8AA8-4F55-B527-932B412C0365}"/>
              </a:ext>
            </a:extLst>
          </p:cNvPr>
          <p:cNvSpPr/>
          <p:nvPr/>
        </p:nvSpPr>
        <p:spPr>
          <a:xfrm>
            <a:off x="1953064" y="3307591"/>
            <a:ext cx="203982" cy="211015"/>
          </a:xfrm>
          <a:prstGeom prst="star6">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l-PL"/>
          </a:p>
        </p:txBody>
      </p:sp>
      <p:sp>
        <p:nvSpPr>
          <p:cNvPr id="38" name="Star: 6 Points 37">
            <a:extLst>
              <a:ext uri="{FF2B5EF4-FFF2-40B4-BE49-F238E27FC236}">
                <a16:creationId xmlns:a16="http://schemas.microsoft.com/office/drawing/2014/main" id="{C97EBD8F-C1C2-40D2-88F9-A3F473383967}"/>
              </a:ext>
            </a:extLst>
          </p:cNvPr>
          <p:cNvSpPr/>
          <p:nvPr/>
        </p:nvSpPr>
        <p:spPr>
          <a:xfrm>
            <a:off x="2250830" y="3307590"/>
            <a:ext cx="203982" cy="211015"/>
          </a:xfrm>
          <a:prstGeom prst="star6">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l-PL"/>
          </a:p>
        </p:txBody>
      </p:sp>
      <p:sp>
        <p:nvSpPr>
          <p:cNvPr id="2" name="Rectangle 1">
            <a:extLst>
              <a:ext uri="{FF2B5EF4-FFF2-40B4-BE49-F238E27FC236}">
                <a16:creationId xmlns:a16="http://schemas.microsoft.com/office/drawing/2014/main" id="{1913A5BC-167C-4B76-B1A9-6D2E3CDD72B8}"/>
              </a:ext>
            </a:extLst>
          </p:cNvPr>
          <p:cNvSpPr/>
          <p:nvPr/>
        </p:nvSpPr>
        <p:spPr>
          <a:xfrm>
            <a:off x="3943350" y="2061869"/>
            <a:ext cx="4912262" cy="646331"/>
          </a:xfrm>
          <a:prstGeom prst="rect">
            <a:avLst/>
          </a:prstGeom>
        </p:spPr>
        <p:txBody>
          <a:bodyPr wrap="square">
            <a:spAutoFit/>
          </a:bodyPr>
          <a:lstStyle/>
          <a:p>
            <a:r>
              <a:rPr lang="en-US" dirty="0">
                <a:solidFill>
                  <a:srgbClr val="0000FF"/>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BookId</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FF00FF"/>
                </a:solidFill>
                <a:latin typeface="Consolas" panose="020B0609020204030204" pitchFamily="49" charset="0"/>
              </a:rPr>
              <a:t>AVG</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Score</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AS</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AvgScore</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Scores </a:t>
            </a:r>
            <a:r>
              <a:rPr lang="en-US" dirty="0">
                <a:solidFill>
                  <a:srgbClr val="0000FF"/>
                </a:solidFill>
                <a:latin typeface="Consolas" panose="020B0609020204030204" pitchFamily="49" charset="0"/>
              </a:rPr>
              <a:t>GROUP</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BY</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BookId</a:t>
            </a:r>
            <a:endParaRPr lang="pl-PL" dirty="0"/>
          </a:p>
        </p:txBody>
      </p:sp>
      <p:sp>
        <p:nvSpPr>
          <p:cNvPr id="6" name="Rectangle 5">
            <a:extLst>
              <a:ext uri="{FF2B5EF4-FFF2-40B4-BE49-F238E27FC236}">
                <a16:creationId xmlns:a16="http://schemas.microsoft.com/office/drawing/2014/main" id="{762329E6-E44D-45D7-BBB4-BFB95B477AB9}"/>
              </a:ext>
            </a:extLst>
          </p:cNvPr>
          <p:cNvSpPr/>
          <p:nvPr/>
        </p:nvSpPr>
        <p:spPr>
          <a:xfrm>
            <a:off x="3943350" y="2647266"/>
            <a:ext cx="2970685" cy="369332"/>
          </a:xfrm>
          <a:prstGeom prst="rect">
            <a:avLst/>
          </a:prstGeom>
        </p:spPr>
        <p:txBody>
          <a:bodyPr wrap="none">
            <a:spAutoFit/>
          </a:bodyPr>
          <a:lstStyle/>
          <a:p>
            <a:r>
              <a:rPr lang="pl-PL" dirty="0">
                <a:solidFill>
                  <a:srgbClr val="0000FF"/>
                </a:solidFill>
                <a:latin typeface="Consolas" panose="020B0609020204030204" pitchFamily="49" charset="0"/>
              </a:rPr>
              <a:t>ORDER</a:t>
            </a:r>
            <a:r>
              <a:rPr lang="pl-PL" dirty="0">
                <a:solidFill>
                  <a:srgbClr val="000000"/>
                </a:solidFill>
                <a:latin typeface="Consolas" panose="020B0609020204030204" pitchFamily="49" charset="0"/>
              </a:rPr>
              <a:t> </a:t>
            </a:r>
            <a:r>
              <a:rPr lang="pl-PL" dirty="0">
                <a:solidFill>
                  <a:srgbClr val="0000FF"/>
                </a:solidFill>
                <a:latin typeface="Consolas" panose="020B0609020204030204" pitchFamily="49" charset="0"/>
              </a:rPr>
              <a:t>BY</a:t>
            </a:r>
            <a:r>
              <a:rPr lang="pl-PL" dirty="0">
                <a:solidFill>
                  <a:srgbClr val="000000"/>
                </a:solidFill>
                <a:latin typeface="Consolas" panose="020B0609020204030204" pitchFamily="49" charset="0"/>
              </a:rPr>
              <a:t> AvgScore </a:t>
            </a:r>
            <a:r>
              <a:rPr lang="pl-PL" dirty="0">
                <a:solidFill>
                  <a:srgbClr val="0000FF"/>
                </a:solidFill>
                <a:latin typeface="Consolas" panose="020B0609020204030204" pitchFamily="49" charset="0"/>
              </a:rPr>
              <a:t>DESC</a:t>
            </a:r>
            <a:endParaRPr lang="pl-PL" dirty="0"/>
          </a:p>
        </p:txBody>
      </p:sp>
    </p:spTree>
    <p:extLst>
      <p:ext uri="{BB962C8B-B14F-4D97-AF65-F5344CB8AC3E}">
        <p14:creationId xmlns:p14="http://schemas.microsoft.com/office/powerpoint/2010/main" val="105392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08E348-D824-4ADE-B699-414100DC5C30}"/>
              </a:ext>
            </a:extLst>
          </p:cNvPr>
          <p:cNvSpPr>
            <a:spLocks noGrp="1"/>
          </p:cNvSpPr>
          <p:nvPr>
            <p:ph type="title"/>
          </p:nvPr>
        </p:nvSpPr>
        <p:spPr/>
        <p:txBody>
          <a:bodyPr>
            <a:normAutofit fontScale="90000"/>
          </a:bodyPr>
          <a:lstStyle/>
          <a:p>
            <a:r>
              <a:rPr lang="en-GB" dirty="0"/>
              <a:t>SQL</a:t>
            </a:r>
            <a:endParaRPr lang="pl-PL" dirty="0"/>
          </a:p>
        </p:txBody>
      </p:sp>
      <p:graphicFrame>
        <p:nvGraphicFramePr>
          <p:cNvPr id="10" name="Table 9">
            <a:extLst>
              <a:ext uri="{FF2B5EF4-FFF2-40B4-BE49-F238E27FC236}">
                <a16:creationId xmlns:a16="http://schemas.microsoft.com/office/drawing/2014/main" id="{E0319F72-910A-4B9E-898B-2692A04F3BFD}"/>
              </a:ext>
            </a:extLst>
          </p:cNvPr>
          <p:cNvGraphicFramePr>
            <a:graphicFrameLocks noGrp="1"/>
          </p:cNvGraphicFramePr>
          <p:nvPr>
            <p:extLst>
              <p:ext uri="{D42A27DB-BD31-4B8C-83A1-F6EECF244321}">
                <p14:modId xmlns:p14="http://schemas.microsoft.com/office/powerpoint/2010/main" val="3518675183"/>
              </p:ext>
            </p:extLst>
          </p:nvPr>
        </p:nvGraphicFramePr>
        <p:xfrm>
          <a:off x="4816133" y="1355838"/>
          <a:ext cx="3006341" cy="1649316"/>
        </p:xfrm>
        <a:graphic>
          <a:graphicData uri="http://schemas.openxmlformats.org/drawingml/2006/table">
            <a:tbl>
              <a:tblPr firstRow="1" bandRow="1">
                <a:tableStyleId>{00A15C55-8517-42AA-B614-E9B94910E393}</a:tableStyleId>
              </a:tblPr>
              <a:tblGrid>
                <a:gridCol w="579586">
                  <a:extLst>
                    <a:ext uri="{9D8B030D-6E8A-4147-A177-3AD203B41FA5}">
                      <a16:colId xmlns:a16="http://schemas.microsoft.com/office/drawing/2014/main" val="1216231898"/>
                    </a:ext>
                  </a:extLst>
                </a:gridCol>
                <a:gridCol w="2426755">
                  <a:extLst>
                    <a:ext uri="{9D8B030D-6E8A-4147-A177-3AD203B41FA5}">
                      <a16:colId xmlns:a16="http://schemas.microsoft.com/office/drawing/2014/main" val="1161492965"/>
                    </a:ext>
                  </a:extLst>
                </a:gridCol>
              </a:tblGrid>
              <a:tr h="209879">
                <a:tc>
                  <a:txBody>
                    <a:bodyPr/>
                    <a:lstStyle/>
                    <a:p>
                      <a:r>
                        <a:rPr lang="en-GB" sz="900" dirty="0" err="1"/>
                        <a:t>BookId</a:t>
                      </a:r>
                      <a:endParaRPr lang="pl-PL" sz="900" dirty="0"/>
                    </a:p>
                  </a:txBody>
                  <a:tcPr/>
                </a:tc>
                <a:tc>
                  <a:txBody>
                    <a:bodyPr/>
                    <a:lstStyle/>
                    <a:p>
                      <a:r>
                        <a:rPr lang="en-GB" sz="900" dirty="0"/>
                        <a:t>Score</a:t>
                      </a:r>
                      <a:endParaRPr lang="pl-PL" sz="900" dirty="0"/>
                    </a:p>
                  </a:txBody>
                  <a:tcPr/>
                </a:tc>
                <a:extLst>
                  <a:ext uri="{0D108BD9-81ED-4DB2-BD59-A6C34878D82A}">
                    <a16:rowId xmlns:a16="http://schemas.microsoft.com/office/drawing/2014/main" val="102894819"/>
                  </a:ext>
                </a:extLst>
              </a:tr>
              <a:tr h="355179">
                <a:tc>
                  <a:txBody>
                    <a:bodyPr/>
                    <a:lstStyle/>
                    <a:p>
                      <a:r>
                        <a:rPr lang="en-GB" sz="900" dirty="0"/>
                        <a:t>1</a:t>
                      </a:r>
                      <a:endParaRPr lang="pl-PL" sz="900" dirty="0"/>
                    </a:p>
                  </a:txBody>
                  <a:tcPr/>
                </a:tc>
                <a:tc>
                  <a:txBody>
                    <a:bodyPr/>
                    <a:lstStyle/>
                    <a:p>
                      <a:endParaRPr lang="pl-PL" sz="900" dirty="0"/>
                    </a:p>
                  </a:txBody>
                  <a:tcPr/>
                </a:tc>
                <a:extLst>
                  <a:ext uri="{0D108BD9-81ED-4DB2-BD59-A6C34878D82A}">
                    <a16:rowId xmlns:a16="http://schemas.microsoft.com/office/drawing/2014/main" val="2424391245"/>
                  </a:ext>
                </a:extLst>
              </a:tr>
              <a:tr h="355179">
                <a:tc>
                  <a:txBody>
                    <a:bodyPr/>
                    <a:lstStyle/>
                    <a:p>
                      <a:r>
                        <a:rPr lang="en-GB" sz="900" dirty="0"/>
                        <a:t>2</a:t>
                      </a:r>
                      <a:endParaRPr lang="pl-PL" sz="900" dirty="0"/>
                    </a:p>
                  </a:txBody>
                  <a:tcPr/>
                </a:tc>
                <a:tc>
                  <a:txBody>
                    <a:bodyPr/>
                    <a:lstStyle/>
                    <a:p>
                      <a:endParaRPr lang="pl-PL" sz="900" dirty="0"/>
                    </a:p>
                  </a:txBody>
                  <a:tcPr/>
                </a:tc>
                <a:extLst>
                  <a:ext uri="{0D108BD9-81ED-4DB2-BD59-A6C34878D82A}">
                    <a16:rowId xmlns:a16="http://schemas.microsoft.com/office/drawing/2014/main" val="2910883488"/>
                  </a:ext>
                </a:extLst>
              </a:tr>
              <a:tr h="355179">
                <a:tc>
                  <a:txBody>
                    <a:bodyPr/>
                    <a:lstStyle/>
                    <a:p>
                      <a:r>
                        <a:rPr lang="en-GB" sz="900" dirty="0"/>
                        <a:t>1</a:t>
                      </a:r>
                      <a:endParaRPr lang="pl-PL" sz="900" dirty="0"/>
                    </a:p>
                  </a:txBody>
                  <a:tcPr/>
                </a:tc>
                <a:tc>
                  <a:txBody>
                    <a:bodyPr/>
                    <a:lstStyle/>
                    <a:p>
                      <a:endParaRPr lang="pl-PL" sz="900" dirty="0"/>
                    </a:p>
                  </a:txBody>
                  <a:tcPr/>
                </a:tc>
                <a:extLst>
                  <a:ext uri="{0D108BD9-81ED-4DB2-BD59-A6C34878D82A}">
                    <a16:rowId xmlns:a16="http://schemas.microsoft.com/office/drawing/2014/main" val="2773881822"/>
                  </a:ext>
                </a:extLst>
              </a:tr>
              <a:tr h="355179">
                <a:tc>
                  <a:txBody>
                    <a:bodyPr/>
                    <a:lstStyle/>
                    <a:p>
                      <a:r>
                        <a:rPr lang="en-GB" sz="900" dirty="0"/>
                        <a:t>2</a:t>
                      </a:r>
                      <a:endParaRPr lang="pl-PL" sz="900" dirty="0"/>
                    </a:p>
                  </a:txBody>
                  <a:tcPr/>
                </a:tc>
                <a:tc>
                  <a:txBody>
                    <a:bodyPr/>
                    <a:lstStyle/>
                    <a:p>
                      <a:endParaRPr lang="pl-PL" sz="900" dirty="0"/>
                    </a:p>
                  </a:txBody>
                  <a:tcPr/>
                </a:tc>
                <a:extLst>
                  <a:ext uri="{0D108BD9-81ED-4DB2-BD59-A6C34878D82A}">
                    <a16:rowId xmlns:a16="http://schemas.microsoft.com/office/drawing/2014/main" val="3979956296"/>
                  </a:ext>
                </a:extLst>
              </a:tr>
            </a:tbl>
          </a:graphicData>
        </a:graphic>
      </p:graphicFrame>
      <p:sp>
        <p:nvSpPr>
          <p:cNvPr id="4" name="Star: 6 Points 3">
            <a:extLst>
              <a:ext uri="{FF2B5EF4-FFF2-40B4-BE49-F238E27FC236}">
                <a16:creationId xmlns:a16="http://schemas.microsoft.com/office/drawing/2014/main" id="{200AD4BB-5696-4230-941E-74EB41725A0D}"/>
              </a:ext>
            </a:extLst>
          </p:cNvPr>
          <p:cNvSpPr/>
          <p:nvPr/>
        </p:nvSpPr>
        <p:spPr>
          <a:xfrm>
            <a:off x="5559082" y="1655345"/>
            <a:ext cx="203982" cy="211015"/>
          </a:xfrm>
          <a:prstGeom prst="star6">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l-PL"/>
          </a:p>
        </p:txBody>
      </p:sp>
      <p:sp>
        <p:nvSpPr>
          <p:cNvPr id="21" name="Star: 6 Points 20">
            <a:extLst>
              <a:ext uri="{FF2B5EF4-FFF2-40B4-BE49-F238E27FC236}">
                <a16:creationId xmlns:a16="http://schemas.microsoft.com/office/drawing/2014/main" id="{D0A89451-82A8-4C83-AE17-5047BC4986F5}"/>
              </a:ext>
            </a:extLst>
          </p:cNvPr>
          <p:cNvSpPr/>
          <p:nvPr/>
        </p:nvSpPr>
        <p:spPr>
          <a:xfrm>
            <a:off x="5866227" y="1655345"/>
            <a:ext cx="203982" cy="211015"/>
          </a:xfrm>
          <a:prstGeom prst="star6">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l-PL"/>
          </a:p>
        </p:txBody>
      </p:sp>
      <p:sp>
        <p:nvSpPr>
          <p:cNvPr id="23" name="Star: 6 Points 22">
            <a:extLst>
              <a:ext uri="{FF2B5EF4-FFF2-40B4-BE49-F238E27FC236}">
                <a16:creationId xmlns:a16="http://schemas.microsoft.com/office/drawing/2014/main" id="{BA236720-F81F-4FF7-B81F-FB1C2E28790D}"/>
              </a:ext>
            </a:extLst>
          </p:cNvPr>
          <p:cNvSpPr/>
          <p:nvPr/>
        </p:nvSpPr>
        <p:spPr>
          <a:xfrm>
            <a:off x="6163993" y="1655345"/>
            <a:ext cx="203982" cy="211015"/>
          </a:xfrm>
          <a:prstGeom prst="star6">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l-PL"/>
          </a:p>
        </p:txBody>
      </p:sp>
      <p:sp>
        <p:nvSpPr>
          <p:cNvPr id="26" name="Star: 6 Points 25">
            <a:extLst>
              <a:ext uri="{FF2B5EF4-FFF2-40B4-BE49-F238E27FC236}">
                <a16:creationId xmlns:a16="http://schemas.microsoft.com/office/drawing/2014/main" id="{AB4816CF-8101-48AB-BC65-C9CA29D9AD82}"/>
              </a:ext>
            </a:extLst>
          </p:cNvPr>
          <p:cNvSpPr/>
          <p:nvPr/>
        </p:nvSpPr>
        <p:spPr>
          <a:xfrm>
            <a:off x="6461759" y="1655345"/>
            <a:ext cx="203982" cy="211015"/>
          </a:xfrm>
          <a:prstGeom prst="star6">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l-PL"/>
          </a:p>
        </p:txBody>
      </p:sp>
      <p:sp>
        <p:nvSpPr>
          <p:cNvPr id="28" name="Star: 6 Points 27">
            <a:extLst>
              <a:ext uri="{FF2B5EF4-FFF2-40B4-BE49-F238E27FC236}">
                <a16:creationId xmlns:a16="http://schemas.microsoft.com/office/drawing/2014/main" id="{4BDBA92E-E2A9-4AD5-B798-C71300011DB1}"/>
              </a:ext>
            </a:extLst>
          </p:cNvPr>
          <p:cNvSpPr/>
          <p:nvPr/>
        </p:nvSpPr>
        <p:spPr>
          <a:xfrm>
            <a:off x="5559082" y="2023646"/>
            <a:ext cx="203982" cy="211015"/>
          </a:xfrm>
          <a:prstGeom prst="star6">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l-PL"/>
          </a:p>
        </p:txBody>
      </p:sp>
      <p:sp>
        <p:nvSpPr>
          <p:cNvPr id="29" name="Star: 6 Points 28">
            <a:extLst>
              <a:ext uri="{FF2B5EF4-FFF2-40B4-BE49-F238E27FC236}">
                <a16:creationId xmlns:a16="http://schemas.microsoft.com/office/drawing/2014/main" id="{986C7B35-8F4A-4DCF-88DF-4E5186197F2D}"/>
              </a:ext>
            </a:extLst>
          </p:cNvPr>
          <p:cNvSpPr/>
          <p:nvPr/>
        </p:nvSpPr>
        <p:spPr>
          <a:xfrm>
            <a:off x="5866227" y="2002906"/>
            <a:ext cx="203982" cy="211015"/>
          </a:xfrm>
          <a:prstGeom prst="star6">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l-PL"/>
          </a:p>
        </p:txBody>
      </p:sp>
      <p:sp>
        <p:nvSpPr>
          <p:cNvPr id="30" name="Star: 6 Points 29">
            <a:extLst>
              <a:ext uri="{FF2B5EF4-FFF2-40B4-BE49-F238E27FC236}">
                <a16:creationId xmlns:a16="http://schemas.microsoft.com/office/drawing/2014/main" id="{869BAC95-E945-4B86-95A4-3B4EAFFC75E4}"/>
              </a:ext>
            </a:extLst>
          </p:cNvPr>
          <p:cNvSpPr/>
          <p:nvPr/>
        </p:nvSpPr>
        <p:spPr>
          <a:xfrm>
            <a:off x="5559082" y="2366449"/>
            <a:ext cx="203982" cy="211015"/>
          </a:xfrm>
          <a:prstGeom prst="star6">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l-PL"/>
          </a:p>
        </p:txBody>
      </p:sp>
      <p:sp>
        <p:nvSpPr>
          <p:cNvPr id="32" name="Star: 6 Points 31">
            <a:extLst>
              <a:ext uri="{FF2B5EF4-FFF2-40B4-BE49-F238E27FC236}">
                <a16:creationId xmlns:a16="http://schemas.microsoft.com/office/drawing/2014/main" id="{0E641E45-4F9E-4ACB-A7EF-05E61503F39E}"/>
              </a:ext>
            </a:extLst>
          </p:cNvPr>
          <p:cNvSpPr/>
          <p:nvPr/>
        </p:nvSpPr>
        <p:spPr>
          <a:xfrm>
            <a:off x="5866227" y="2365322"/>
            <a:ext cx="203982" cy="211015"/>
          </a:xfrm>
          <a:prstGeom prst="star6">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l-PL"/>
          </a:p>
        </p:txBody>
      </p:sp>
      <p:sp>
        <p:nvSpPr>
          <p:cNvPr id="33" name="Star: 6 Points 32">
            <a:extLst>
              <a:ext uri="{FF2B5EF4-FFF2-40B4-BE49-F238E27FC236}">
                <a16:creationId xmlns:a16="http://schemas.microsoft.com/office/drawing/2014/main" id="{DE13BF1C-CB07-4D91-AFB0-3F8C727AB65B}"/>
              </a:ext>
            </a:extLst>
          </p:cNvPr>
          <p:cNvSpPr/>
          <p:nvPr/>
        </p:nvSpPr>
        <p:spPr>
          <a:xfrm>
            <a:off x="6163993" y="2361580"/>
            <a:ext cx="203982" cy="211015"/>
          </a:xfrm>
          <a:prstGeom prst="star6">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l-PL"/>
          </a:p>
        </p:txBody>
      </p:sp>
      <p:sp>
        <p:nvSpPr>
          <p:cNvPr id="34" name="Star: 6 Points 33">
            <a:extLst>
              <a:ext uri="{FF2B5EF4-FFF2-40B4-BE49-F238E27FC236}">
                <a16:creationId xmlns:a16="http://schemas.microsoft.com/office/drawing/2014/main" id="{449B2917-EBDD-4331-B6C4-64BC9627FCFC}"/>
              </a:ext>
            </a:extLst>
          </p:cNvPr>
          <p:cNvSpPr/>
          <p:nvPr/>
        </p:nvSpPr>
        <p:spPr>
          <a:xfrm>
            <a:off x="6461759" y="2361579"/>
            <a:ext cx="203982" cy="211015"/>
          </a:xfrm>
          <a:prstGeom prst="star6">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l-PL"/>
          </a:p>
        </p:txBody>
      </p:sp>
      <p:sp>
        <p:nvSpPr>
          <p:cNvPr id="35" name="Star: 6 Points 34">
            <a:extLst>
              <a:ext uri="{FF2B5EF4-FFF2-40B4-BE49-F238E27FC236}">
                <a16:creationId xmlns:a16="http://schemas.microsoft.com/office/drawing/2014/main" id="{7E60E4A2-F587-47BA-828D-E0222CBCD5FD}"/>
              </a:ext>
            </a:extLst>
          </p:cNvPr>
          <p:cNvSpPr/>
          <p:nvPr/>
        </p:nvSpPr>
        <p:spPr>
          <a:xfrm>
            <a:off x="5535636" y="2688840"/>
            <a:ext cx="203982" cy="211015"/>
          </a:xfrm>
          <a:prstGeom prst="star6">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l-PL"/>
          </a:p>
        </p:txBody>
      </p:sp>
      <p:sp>
        <p:nvSpPr>
          <p:cNvPr id="36" name="Star: 6 Points 35">
            <a:extLst>
              <a:ext uri="{FF2B5EF4-FFF2-40B4-BE49-F238E27FC236}">
                <a16:creationId xmlns:a16="http://schemas.microsoft.com/office/drawing/2014/main" id="{288259FC-2F19-4180-97E1-923A0F6B4A08}"/>
              </a:ext>
            </a:extLst>
          </p:cNvPr>
          <p:cNvSpPr/>
          <p:nvPr/>
        </p:nvSpPr>
        <p:spPr>
          <a:xfrm>
            <a:off x="5842781" y="2687713"/>
            <a:ext cx="203982" cy="211015"/>
          </a:xfrm>
          <a:prstGeom prst="star6">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l-PL"/>
          </a:p>
        </p:txBody>
      </p:sp>
      <p:sp>
        <p:nvSpPr>
          <p:cNvPr id="37" name="Star: 6 Points 36">
            <a:extLst>
              <a:ext uri="{FF2B5EF4-FFF2-40B4-BE49-F238E27FC236}">
                <a16:creationId xmlns:a16="http://schemas.microsoft.com/office/drawing/2014/main" id="{43F2B51D-8AA8-4F55-B527-932B412C0365}"/>
              </a:ext>
            </a:extLst>
          </p:cNvPr>
          <p:cNvSpPr/>
          <p:nvPr/>
        </p:nvSpPr>
        <p:spPr>
          <a:xfrm>
            <a:off x="6140547" y="2683971"/>
            <a:ext cx="203982" cy="211015"/>
          </a:xfrm>
          <a:prstGeom prst="star6">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l-PL"/>
          </a:p>
        </p:txBody>
      </p:sp>
      <p:sp>
        <p:nvSpPr>
          <p:cNvPr id="38" name="Star: 6 Points 37">
            <a:extLst>
              <a:ext uri="{FF2B5EF4-FFF2-40B4-BE49-F238E27FC236}">
                <a16:creationId xmlns:a16="http://schemas.microsoft.com/office/drawing/2014/main" id="{C97EBD8F-C1C2-40D2-88F9-A3F473383967}"/>
              </a:ext>
            </a:extLst>
          </p:cNvPr>
          <p:cNvSpPr/>
          <p:nvPr/>
        </p:nvSpPr>
        <p:spPr>
          <a:xfrm>
            <a:off x="6438313" y="2683970"/>
            <a:ext cx="203982" cy="211015"/>
          </a:xfrm>
          <a:prstGeom prst="star6">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l-PL"/>
          </a:p>
        </p:txBody>
      </p:sp>
      <p:graphicFrame>
        <p:nvGraphicFramePr>
          <p:cNvPr id="20" name="Table 19">
            <a:extLst>
              <a:ext uri="{FF2B5EF4-FFF2-40B4-BE49-F238E27FC236}">
                <a16:creationId xmlns:a16="http://schemas.microsoft.com/office/drawing/2014/main" id="{F050BAB2-DB1F-48C4-97C7-D15D88FD45F2}"/>
              </a:ext>
            </a:extLst>
          </p:cNvPr>
          <p:cNvGraphicFramePr>
            <a:graphicFrameLocks noGrp="1"/>
          </p:cNvGraphicFramePr>
          <p:nvPr>
            <p:extLst>
              <p:ext uri="{D42A27DB-BD31-4B8C-83A1-F6EECF244321}">
                <p14:modId xmlns:p14="http://schemas.microsoft.com/office/powerpoint/2010/main" val="1244185247"/>
              </p:ext>
            </p:extLst>
          </p:nvPr>
        </p:nvGraphicFramePr>
        <p:xfrm>
          <a:off x="777030" y="1636655"/>
          <a:ext cx="2982895" cy="1329383"/>
        </p:xfrm>
        <a:graphic>
          <a:graphicData uri="http://schemas.openxmlformats.org/drawingml/2006/table">
            <a:tbl>
              <a:tblPr firstRow="1" bandRow="1">
                <a:tableStyleId>{5C22544A-7EE6-4342-B048-85BDC9FD1C3A}</a:tableStyleId>
              </a:tblPr>
              <a:tblGrid>
                <a:gridCol w="575066">
                  <a:extLst>
                    <a:ext uri="{9D8B030D-6E8A-4147-A177-3AD203B41FA5}">
                      <a16:colId xmlns:a16="http://schemas.microsoft.com/office/drawing/2014/main" val="1216231898"/>
                    </a:ext>
                  </a:extLst>
                </a:gridCol>
                <a:gridCol w="2407829">
                  <a:extLst>
                    <a:ext uri="{9D8B030D-6E8A-4147-A177-3AD203B41FA5}">
                      <a16:colId xmlns:a16="http://schemas.microsoft.com/office/drawing/2014/main" val="1161492965"/>
                    </a:ext>
                  </a:extLst>
                </a:gridCol>
              </a:tblGrid>
              <a:tr h="234605">
                <a:tc>
                  <a:txBody>
                    <a:bodyPr/>
                    <a:lstStyle/>
                    <a:p>
                      <a:r>
                        <a:rPr lang="en-GB" sz="900" dirty="0"/>
                        <a:t>Id</a:t>
                      </a:r>
                      <a:endParaRPr lang="pl-PL" sz="900" dirty="0"/>
                    </a:p>
                  </a:txBody>
                  <a:tcPr/>
                </a:tc>
                <a:tc>
                  <a:txBody>
                    <a:bodyPr/>
                    <a:lstStyle/>
                    <a:p>
                      <a:r>
                        <a:rPr lang="en-GB" sz="900" dirty="0"/>
                        <a:t>Title</a:t>
                      </a:r>
                      <a:endParaRPr lang="pl-PL" sz="900" dirty="0"/>
                    </a:p>
                  </a:txBody>
                  <a:tcPr/>
                </a:tc>
                <a:extLst>
                  <a:ext uri="{0D108BD9-81ED-4DB2-BD59-A6C34878D82A}">
                    <a16:rowId xmlns:a16="http://schemas.microsoft.com/office/drawing/2014/main" val="102894819"/>
                  </a:ext>
                </a:extLst>
              </a:tr>
              <a:tr h="364509">
                <a:tc>
                  <a:txBody>
                    <a:bodyPr/>
                    <a:lstStyle/>
                    <a:p>
                      <a:r>
                        <a:rPr lang="en-GB" sz="900" dirty="0"/>
                        <a:t>1</a:t>
                      </a:r>
                      <a:endParaRPr lang="pl-PL" sz="900" dirty="0"/>
                    </a:p>
                  </a:txBody>
                  <a:tcPr/>
                </a:tc>
                <a:tc>
                  <a:txBody>
                    <a:bodyPr/>
                    <a:lstStyle/>
                    <a:p>
                      <a:r>
                        <a:rPr lang="en-US" sz="900" dirty="0"/>
                        <a:t>Data Science in the Cloud</a:t>
                      </a:r>
                      <a:endParaRPr lang="pl-PL" sz="900" dirty="0"/>
                    </a:p>
                  </a:txBody>
                  <a:tcPr/>
                </a:tc>
                <a:extLst>
                  <a:ext uri="{0D108BD9-81ED-4DB2-BD59-A6C34878D82A}">
                    <a16:rowId xmlns:a16="http://schemas.microsoft.com/office/drawing/2014/main" val="2424391245"/>
                  </a:ext>
                </a:extLst>
              </a:tr>
              <a:tr h="364509">
                <a:tc>
                  <a:txBody>
                    <a:bodyPr/>
                    <a:lstStyle/>
                    <a:p>
                      <a:r>
                        <a:rPr lang="en-GB" sz="900" dirty="0"/>
                        <a:t>2</a:t>
                      </a:r>
                      <a:endParaRPr lang="pl-PL" sz="900" dirty="0"/>
                    </a:p>
                  </a:txBody>
                  <a:tcPr/>
                </a:tc>
                <a:tc>
                  <a:txBody>
                    <a:bodyPr/>
                    <a:lstStyle/>
                    <a:p>
                      <a:r>
                        <a:rPr lang="en-US" sz="900" dirty="0"/>
                        <a:t>Fast Data Processing with Spark, 2nd Edition</a:t>
                      </a:r>
                      <a:endParaRPr lang="pl-PL" sz="900" dirty="0"/>
                    </a:p>
                  </a:txBody>
                  <a:tcPr/>
                </a:tc>
                <a:extLst>
                  <a:ext uri="{0D108BD9-81ED-4DB2-BD59-A6C34878D82A}">
                    <a16:rowId xmlns:a16="http://schemas.microsoft.com/office/drawing/2014/main" val="2910883488"/>
                  </a:ext>
                </a:extLst>
              </a:tr>
              <a:tr h="364509">
                <a:tc>
                  <a:txBody>
                    <a:bodyPr/>
                    <a:lstStyle/>
                    <a:p>
                      <a:r>
                        <a:rPr lang="en-GB" sz="900" dirty="0"/>
                        <a:t>3</a:t>
                      </a:r>
                      <a:endParaRPr lang="pl-PL" sz="900" dirty="0"/>
                    </a:p>
                  </a:txBody>
                  <a:tcPr/>
                </a:tc>
                <a:tc>
                  <a:txBody>
                    <a:bodyPr/>
                    <a:lstStyle/>
                    <a:p>
                      <a:r>
                        <a:rPr lang="en-US" sz="900" dirty="0"/>
                        <a:t>Building Machine Learning Systems with Python</a:t>
                      </a:r>
                      <a:endParaRPr lang="pl-PL" sz="900" dirty="0"/>
                    </a:p>
                  </a:txBody>
                  <a:tcPr/>
                </a:tc>
                <a:extLst>
                  <a:ext uri="{0D108BD9-81ED-4DB2-BD59-A6C34878D82A}">
                    <a16:rowId xmlns:a16="http://schemas.microsoft.com/office/drawing/2014/main" val="2773881822"/>
                  </a:ext>
                </a:extLst>
              </a:tr>
            </a:tbl>
          </a:graphicData>
        </a:graphic>
      </p:graphicFrame>
      <p:cxnSp>
        <p:nvCxnSpPr>
          <p:cNvPr id="7" name="Straight Connector 6">
            <a:extLst>
              <a:ext uri="{FF2B5EF4-FFF2-40B4-BE49-F238E27FC236}">
                <a16:creationId xmlns:a16="http://schemas.microsoft.com/office/drawing/2014/main" id="{EA534CA6-6261-43CB-8638-2653734E23D1}"/>
              </a:ext>
            </a:extLst>
          </p:cNvPr>
          <p:cNvCxnSpPr>
            <a:cxnSpLocks/>
            <a:endCxn id="10" idx="1"/>
          </p:cNvCxnSpPr>
          <p:nvPr/>
        </p:nvCxnSpPr>
        <p:spPr>
          <a:xfrm>
            <a:off x="3783371" y="2180496"/>
            <a:ext cx="103276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7C423D3-8A3B-4B79-AC87-854303831E54}"/>
              </a:ext>
            </a:extLst>
          </p:cNvPr>
          <p:cNvSpPr/>
          <p:nvPr/>
        </p:nvSpPr>
        <p:spPr>
          <a:xfrm>
            <a:off x="727793" y="3123324"/>
            <a:ext cx="7959007" cy="646331"/>
          </a:xfrm>
          <a:prstGeom prst="rect">
            <a:avLst/>
          </a:prstGeom>
        </p:spPr>
        <p:txBody>
          <a:bodyPr wrap="square">
            <a:spAutoFit/>
          </a:bodyPr>
          <a:lstStyle/>
          <a:p>
            <a:r>
              <a:rPr lang="en-US" dirty="0">
                <a:solidFill>
                  <a:srgbClr val="0000FF"/>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a:t>
            </a:r>
            <a:r>
              <a:rPr lang="en-US" dirty="0" err="1">
                <a:solidFill>
                  <a:srgbClr val="808080"/>
                </a:solidFill>
                <a:latin typeface="Consolas" panose="020B0609020204030204" pitchFamily="49" charset="0"/>
              </a:rPr>
              <a:t>.</a:t>
            </a:r>
            <a:r>
              <a:rPr lang="en-US" dirty="0" err="1">
                <a:solidFill>
                  <a:srgbClr val="000000"/>
                </a:solidFill>
                <a:latin typeface="Consolas" panose="020B0609020204030204" pitchFamily="49" charset="0"/>
              </a:rPr>
              <a:t>Title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Books b </a:t>
            </a:r>
            <a:r>
              <a:rPr lang="en-US" dirty="0">
                <a:solidFill>
                  <a:srgbClr val="0000FF"/>
                </a:solidFill>
                <a:latin typeface="Consolas" panose="020B0609020204030204" pitchFamily="49" charset="0"/>
              </a:rPr>
              <a:t>WHERE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a:t>
            </a:r>
            <a:r>
              <a:rPr lang="en-US" dirty="0" err="1">
                <a:solidFill>
                  <a:srgbClr val="808080"/>
                </a:solidFill>
                <a:latin typeface="Consolas" panose="020B0609020204030204" pitchFamily="49" charset="0"/>
              </a:rPr>
              <a:t>.</a:t>
            </a:r>
            <a:r>
              <a:rPr lang="en-US" dirty="0" err="1">
                <a:solidFill>
                  <a:srgbClr val="000000"/>
                </a:solidFill>
                <a:latin typeface="Consolas" panose="020B0609020204030204" pitchFamily="49" charset="0"/>
              </a:rPr>
              <a:t>Title</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LIKE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'%Machine Learning%'</a:t>
            </a:r>
            <a:endParaRPr lang="pl-PL" dirty="0"/>
          </a:p>
        </p:txBody>
      </p:sp>
      <p:sp>
        <p:nvSpPr>
          <p:cNvPr id="11" name="Rectangle 10">
            <a:extLst>
              <a:ext uri="{FF2B5EF4-FFF2-40B4-BE49-F238E27FC236}">
                <a16:creationId xmlns:a16="http://schemas.microsoft.com/office/drawing/2014/main" id="{4CA7A02C-F306-4244-82C9-CC26093D7A0B}"/>
              </a:ext>
            </a:extLst>
          </p:cNvPr>
          <p:cNvSpPr/>
          <p:nvPr/>
        </p:nvSpPr>
        <p:spPr>
          <a:xfrm>
            <a:off x="860472" y="3859649"/>
            <a:ext cx="8114714" cy="1200329"/>
          </a:xfrm>
          <a:prstGeom prst="rect">
            <a:avLst/>
          </a:prstGeom>
        </p:spPr>
        <p:txBody>
          <a:bodyPr wrap="square">
            <a:spAutoFit/>
          </a:bodyPr>
          <a:lstStyle/>
          <a:p>
            <a:r>
              <a:rPr lang="en-US" dirty="0">
                <a:solidFill>
                  <a:srgbClr val="0000FF"/>
                </a:solidFill>
                <a:latin typeface="Consolas" panose="020B0609020204030204" pitchFamily="49" charset="0"/>
              </a:rPr>
              <a:t>SELECT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DISTINCT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a:t>
            </a:r>
            <a:r>
              <a:rPr lang="en-US" dirty="0" err="1">
                <a:solidFill>
                  <a:srgbClr val="808080"/>
                </a:solidFill>
                <a:latin typeface="Consolas" panose="020B0609020204030204" pitchFamily="49" charset="0"/>
              </a:rPr>
              <a:t>.</a:t>
            </a:r>
            <a:r>
              <a:rPr lang="en-US" dirty="0" err="1">
                <a:solidFill>
                  <a:srgbClr val="000000"/>
                </a:solidFill>
                <a:latin typeface="Consolas" panose="020B0609020204030204" pitchFamily="49" charset="0"/>
              </a:rPr>
              <a:t>Title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FROM</a:t>
            </a:r>
            <a:r>
              <a:rPr lang="en-US" dirty="0">
                <a:solidFill>
                  <a:srgbClr val="000000"/>
                </a:solidFill>
                <a:latin typeface="Consolas" panose="020B0609020204030204" pitchFamily="49" charset="0"/>
              </a:rPr>
              <a:t> Books b </a:t>
            </a:r>
          </a:p>
          <a:p>
            <a:r>
              <a:rPr lang="en-US" dirty="0">
                <a:solidFill>
                  <a:srgbClr val="808080"/>
                </a:solidFill>
                <a:latin typeface="Consolas" panose="020B0609020204030204" pitchFamily="49" charset="0"/>
              </a:rPr>
              <a:t>JOIN</a:t>
            </a:r>
            <a:r>
              <a:rPr lang="en-US" dirty="0">
                <a:solidFill>
                  <a:srgbClr val="000000"/>
                </a:solidFill>
                <a:latin typeface="Consolas" panose="020B0609020204030204" pitchFamily="49" charset="0"/>
              </a:rPr>
              <a:t> Scores s </a:t>
            </a:r>
            <a:r>
              <a:rPr lang="en-US" dirty="0">
                <a:solidFill>
                  <a:srgbClr val="0000FF"/>
                </a:solidFill>
                <a:latin typeface="Consolas" panose="020B0609020204030204" pitchFamily="49" charset="0"/>
              </a:rPr>
              <a:t>ON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a:t>
            </a:r>
            <a:r>
              <a:rPr lang="en-US" dirty="0" err="1">
                <a:solidFill>
                  <a:srgbClr val="808080"/>
                </a:solidFill>
                <a:latin typeface="Consolas" panose="020B0609020204030204" pitchFamily="49" charset="0"/>
              </a:rPr>
              <a:t>.</a:t>
            </a:r>
            <a:r>
              <a:rPr lang="en-US" dirty="0" err="1">
                <a:solidFill>
                  <a:srgbClr val="000000"/>
                </a:solidFill>
                <a:latin typeface="Consolas" panose="020B0609020204030204" pitchFamily="49" charset="0"/>
              </a:rPr>
              <a:t>BookId</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a:t>
            </a:r>
            <a:r>
              <a:rPr lang="en-US" dirty="0" err="1">
                <a:solidFill>
                  <a:srgbClr val="808080"/>
                </a:solidFill>
                <a:latin typeface="Consolas" panose="020B0609020204030204" pitchFamily="49" charset="0"/>
              </a:rPr>
              <a:t>.</a:t>
            </a:r>
            <a:r>
              <a:rPr lang="en-US" dirty="0" err="1">
                <a:solidFill>
                  <a:srgbClr val="000000"/>
                </a:solidFill>
                <a:latin typeface="Consolas" panose="020B0609020204030204" pitchFamily="49" charset="0"/>
              </a:rPr>
              <a:t>Id</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WHERE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a:t>
            </a:r>
            <a:r>
              <a:rPr lang="en-US" dirty="0" err="1">
                <a:solidFill>
                  <a:srgbClr val="808080"/>
                </a:solidFill>
                <a:latin typeface="Consolas" panose="020B0609020204030204" pitchFamily="49" charset="0"/>
              </a:rPr>
              <a:t>.</a:t>
            </a:r>
            <a:r>
              <a:rPr lang="en-US" dirty="0" err="1">
                <a:solidFill>
                  <a:srgbClr val="000000"/>
                </a:solidFill>
                <a:latin typeface="Consolas" panose="020B0609020204030204" pitchFamily="49" charset="0"/>
              </a:rPr>
              <a:t>Title</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LIKE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'%Machine Learning%'</a:t>
            </a:r>
            <a:endParaRPr lang="en-US" dirty="0">
              <a:solidFill>
                <a:srgbClr val="000000"/>
              </a:solidFill>
              <a:latin typeface="Consolas" panose="020B0609020204030204" pitchFamily="49" charset="0"/>
            </a:endParaRPr>
          </a:p>
          <a:p>
            <a:r>
              <a:rPr lang="pl-PL" dirty="0">
                <a:solidFill>
                  <a:srgbClr val="808080"/>
                </a:solidFill>
                <a:latin typeface="Consolas" panose="020B0609020204030204" pitchFamily="49" charset="0"/>
              </a:rPr>
              <a:t>AND</a:t>
            </a:r>
            <a:r>
              <a:rPr lang="pl-PL" dirty="0">
                <a:solidFill>
                  <a:srgbClr val="000000"/>
                </a:solidFill>
                <a:latin typeface="Consolas" panose="020B0609020204030204" pitchFamily="49" charset="0"/>
              </a:rPr>
              <a:t> s</a:t>
            </a:r>
            <a:r>
              <a:rPr lang="pl-PL" dirty="0">
                <a:solidFill>
                  <a:srgbClr val="808080"/>
                </a:solidFill>
                <a:latin typeface="Consolas" panose="020B0609020204030204" pitchFamily="49" charset="0"/>
              </a:rPr>
              <a:t>.</a:t>
            </a:r>
            <a:r>
              <a:rPr lang="pl-PL" dirty="0">
                <a:solidFill>
                  <a:srgbClr val="000000"/>
                </a:solidFill>
                <a:latin typeface="Consolas" panose="020B0609020204030204" pitchFamily="49" charset="0"/>
              </a:rPr>
              <a:t>Score</a:t>
            </a:r>
            <a:r>
              <a:rPr lang="pl-PL" dirty="0">
                <a:solidFill>
                  <a:srgbClr val="808080"/>
                </a:solidFill>
                <a:latin typeface="Consolas" panose="020B0609020204030204" pitchFamily="49" charset="0"/>
              </a:rPr>
              <a:t>&gt;</a:t>
            </a:r>
            <a:r>
              <a:rPr lang="pl-PL" dirty="0">
                <a:solidFill>
                  <a:srgbClr val="000000"/>
                </a:solidFill>
                <a:latin typeface="Consolas" panose="020B0609020204030204" pitchFamily="49" charset="0"/>
              </a:rPr>
              <a:t>3</a:t>
            </a:r>
            <a:endParaRPr lang="pl-PL" dirty="0"/>
          </a:p>
        </p:txBody>
      </p:sp>
      <p:cxnSp>
        <p:nvCxnSpPr>
          <p:cNvPr id="14" name="Straight Connector 13">
            <a:extLst>
              <a:ext uri="{FF2B5EF4-FFF2-40B4-BE49-F238E27FC236}">
                <a16:creationId xmlns:a16="http://schemas.microsoft.com/office/drawing/2014/main" id="{1EC9B2AB-5B79-4B1F-9C5E-F530BAE2F81E}"/>
              </a:ext>
            </a:extLst>
          </p:cNvPr>
          <p:cNvCxnSpPr/>
          <p:nvPr/>
        </p:nvCxnSpPr>
        <p:spPr>
          <a:xfrm flipV="1">
            <a:off x="679938" y="3760729"/>
            <a:ext cx="8032652" cy="7105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488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CBCE3D-474F-4001-901A-AE5E9767AD99}"/>
              </a:ext>
            </a:extLst>
          </p:cNvPr>
          <p:cNvSpPr>
            <a:spLocks noGrp="1"/>
          </p:cNvSpPr>
          <p:nvPr>
            <p:ph type="title"/>
          </p:nvPr>
        </p:nvSpPr>
        <p:spPr/>
        <p:txBody>
          <a:bodyPr>
            <a:normAutofit fontScale="90000"/>
          </a:bodyPr>
          <a:lstStyle/>
          <a:p>
            <a:r>
              <a:rPr lang="en-GB" dirty="0"/>
              <a:t>Relational Model -Challenges</a:t>
            </a:r>
            <a:endParaRPr lang="pl-PL" dirty="0"/>
          </a:p>
        </p:txBody>
      </p:sp>
      <p:graphicFrame>
        <p:nvGraphicFramePr>
          <p:cNvPr id="6" name="Table 5">
            <a:extLst>
              <a:ext uri="{FF2B5EF4-FFF2-40B4-BE49-F238E27FC236}">
                <a16:creationId xmlns:a16="http://schemas.microsoft.com/office/drawing/2014/main" id="{4E82DFE2-18E5-4751-A5F5-7AC59C73A0D2}"/>
              </a:ext>
            </a:extLst>
          </p:cNvPr>
          <p:cNvGraphicFramePr>
            <a:graphicFrameLocks noGrp="1"/>
          </p:cNvGraphicFramePr>
          <p:nvPr>
            <p:extLst>
              <p:ext uri="{D42A27DB-BD31-4B8C-83A1-F6EECF244321}">
                <p14:modId xmlns:p14="http://schemas.microsoft.com/office/powerpoint/2010/main" val="373494132"/>
              </p:ext>
            </p:extLst>
          </p:nvPr>
        </p:nvGraphicFramePr>
        <p:xfrm>
          <a:off x="777866" y="2102271"/>
          <a:ext cx="3006341" cy="1294137"/>
        </p:xfrm>
        <a:graphic>
          <a:graphicData uri="http://schemas.openxmlformats.org/drawingml/2006/table">
            <a:tbl>
              <a:tblPr firstRow="1" bandRow="1">
                <a:tableStyleId>{5C22544A-7EE6-4342-B048-85BDC9FD1C3A}</a:tableStyleId>
              </a:tblPr>
              <a:tblGrid>
                <a:gridCol w="579586">
                  <a:extLst>
                    <a:ext uri="{9D8B030D-6E8A-4147-A177-3AD203B41FA5}">
                      <a16:colId xmlns:a16="http://schemas.microsoft.com/office/drawing/2014/main" val="1216231898"/>
                    </a:ext>
                  </a:extLst>
                </a:gridCol>
                <a:gridCol w="2426755">
                  <a:extLst>
                    <a:ext uri="{9D8B030D-6E8A-4147-A177-3AD203B41FA5}">
                      <a16:colId xmlns:a16="http://schemas.microsoft.com/office/drawing/2014/main" val="1161492965"/>
                    </a:ext>
                  </a:extLst>
                </a:gridCol>
              </a:tblGrid>
              <a:tr h="209879">
                <a:tc>
                  <a:txBody>
                    <a:bodyPr/>
                    <a:lstStyle/>
                    <a:p>
                      <a:r>
                        <a:rPr lang="en-GB" sz="900" dirty="0"/>
                        <a:t>Id</a:t>
                      </a:r>
                      <a:endParaRPr lang="pl-PL" sz="900" dirty="0"/>
                    </a:p>
                  </a:txBody>
                  <a:tcPr/>
                </a:tc>
                <a:tc>
                  <a:txBody>
                    <a:bodyPr/>
                    <a:lstStyle/>
                    <a:p>
                      <a:r>
                        <a:rPr lang="en-GB" sz="900" dirty="0"/>
                        <a:t>Title</a:t>
                      </a:r>
                      <a:endParaRPr lang="pl-PL" sz="900" dirty="0"/>
                    </a:p>
                  </a:txBody>
                  <a:tcPr/>
                </a:tc>
                <a:extLst>
                  <a:ext uri="{0D108BD9-81ED-4DB2-BD59-A6C34878D82A}">
                    <a16:rowId xmlns:a16="http://schemas.microsoft.com/office/drawing/2014/main" val="102894819"/>
                  </a:ext>
                </a:extLst>
              </a:tr>
              <a:tr h="355179">
                <a:tc>
                  <a:txBody>
                    <a:bodyPr/>
                    <a:lstStyle/>
                    <a:p>
                      <a:r>
                        <a:rPr lang="en-GB" sz="900" dirty="0"/>
                        <a:t>1</a:t>
                      </a:r>
                      <a:endParaRPr lang="pl-PL" sz="900" dirty="0"/>
                    </a:p>
                  </a:txBody>
                  <a:tcPr/>
                </a:tc>
                <a:tc>
                  <a:txBody>
                    <a:bodyPr/>
                    <a:lstStyle/>
                    <a:p>
                      <a:r>
                        <a:rPr lang="en-US" sz="900" dirty="0"/>
                        <a:t>Data Science in the Cloud</a:t>
                      </a:r>
                      <a:endParaRPr lang="pl-PL" sz="900" dirty="0"/>
                    </a:p>
                  </a:txBody>
                  <a:tcPr/>
                </a:tc>
                <a:extLst>
                  <a:ext uri="{0D108BD9-81ED-4DB2-BD59-A6C34878D82A}">
                    <a16:rowId xmlns:a16="http://schemas.microsoft.com/office/drawing/2014/main" val="2424391245"/>
                  </a:ext>
                </a:extLst>
              </a:tr>
              <a:tr h="355179">
                <a:tc>
                  <a:txBody>
                    <a:bodyPr/>
                    <a:lstStyle/>
                    <a:p>
                      <a:r>
                        <a:rPr lang="en-GB" sz="900" dirty="0"/>
                        <a:t>2</a:t>
                      </a:r>
                      <a:endParaRPr lang="pl-PL" sz="900" dirty="0"/>
                    </a:p>
                  </a:txBody>
                  <a:tcPr/>
                </a:tc>
                <a:tc>
                  <a:txBody>
                    <a:bodyPr/>
                    <a:lstStyle/>
                    <a:p>
                      <a:r>
                        <a:rPr lang="en-US" sz="900" dirty="0"/>
                        <a:t>Fast Data Processing with Spark, 2nd Edition</a:t>
                      </a:r>
                      <a:endParaRPr lang="pl-PL" sz="900" dirty="0"/>
                    </a:p>
                  </a:txBody>
                  <a:tcPr/>
                </a:tc>
                <a:extLst>
                  <a:ext uri="{0D108BD9-81ED-4DB2-BD59-A6C34878D82A}">
                    <a16:rowId xmlns:a16="http://schemas.microsoft.com/office/drawing/2014/main" val="2910883488"/>
                  </a:ext>
                </a:extLst>
              </a:tr>
              <a:tr h="355179">
                <a:tc>
                  <a:txBody>
                    <a:bodyPr/>
                    <a:lstStyle/>
                    <a:p>
                      <a:r>
                        <a:rPr lang="en-GB" sz="900" dirty="0"/>
                        <a:t>3</a:t>
                      </a:r>
                      <a:endParaRPr lang="pl-PL" sz="900" dirty="0"/>
                    </a:p>
                  </a:txBody>
                  <a:tcPr/>
                </a:tc>
                <a:tc>
                  <a:txBody>
                    <a:bodyPr/>
                    <a:lstStyle/>
                    <a:p>
                      <a:r>
                        <a:rPr lang="en-US" sz="900" dirty="0"/>
                        <a:t>Building Machine Learning Systems with Python</a:t>
                      </a:r>
                      <a:endParaRPr lang="pl-PL" sz="900" dirty="0"/>
                    </a:p>
                  </a:txBody>
                  <a:tcPr/>
                </a:tc>
                <a:extLst>
                  <a:ext uri="{0D108BD9-81ED-4DB2-BD59-A6C34878D82A}">
                    <a16:rowId xmlns:a16="http://schemas.microsoft.com/office/drawing/2014/main" val="2773881822"/>
                  </a:ext>
                </a:extLst>
              </a:tr>
            </a:tbl>
          </a:graphicData>
        </a:graphic>
      </p:graphicFrame>
      <p:sp>
        <p:nvSpPr>
          <p:cNvPr id="2" name="TextBox 1">
            <a:extLst>
              <a:ext uri="{FF2B5EF4-FFF2-40B4-BE49-F238E27FC236}">
                <a16:creationId xmlns:a16="http://schemas.microsoft.com/office/drawing/2014/main" id="{99BA0CE8-FD3B-4717-95AC-619D76E624D6}"/>
              </a:ext>
            </a:extLst>
          </p:cNvPr>
          <p:cNvSpPr txBox="1"/>
          <p:nvPr/>
        </p:nvSpPr>
        <p:spPr>
          <a:xfrm>
            <a:off x="710418" y="1684797"/>
            <a:ext cx="745204" cy="369332"/>
          </a:xfrm>
          <a:prstGeom prst="rect">
            <a:avLst/>
          </a:prstGeom>
          <a:noFill/>
        </p:spPr>
        <p:txBody>
          <a:bodyPr wrap="none" rtlCol="0">
            <a:spAutoFit/>
          </a:bodyPr>
          <a:lstStyle/>
          <a:p>
            <a:r>
              <a:rPr lang="en-GB" dirty="0"/>
              <a:t>Books</a:t>
            </a:r>
            <a:endParaRPr lang="pl-PL" dirty="0"/>
          </a:p>
        </p:txBody>
      </p:sp>
      <p:graphicFrame>
        <p:nvGraphicFramePr>
          <p:cNvPr id="7" name="Table 6">
            <a:extLst>
              <a:ext uri="{FF2B5EF4-FFF2-40B4-BE49-F238E27FC236}">
                <a16:creationId xmlns:a16="http://schemas.microsoft.com/office/drawing/2014/main" id="{A2854A6A-D2D5-4910-A1FC-3479A1F57391}"/>
              </a:ext>
            </a:extLst>
          </p:cNvPr>
          <p:cNvGraphicFramePr>
            <a:graphicFrameLocks noGrp="1"/>
          </p:cNvGraphicFramePr>
          <p:nvPr>
            <p:extLst>
              <p:ext uri="{D42A27DB-BD31-4B8C-83A1-F6EECF244321}">
                <p14:modId xmlns:p14="http://schemas.microsoft.com/office/powerpoint/2010/main" val="378745190"/>
              </p:ext>
            </p:extLst>
          </p:nvPr>
        </p:nvGraphicFramePr>
        <p:xfrm>
          <a:off x="6454186" y="2466944"/>
          <a:ext cx="2310702" cy="1583742"/>
        </p:xfrm>
        <a:graphic>
          <a:graphicData uri="http://schemas.openxmlformats.org/drawingml/2006/table">
            <a:tbl>
              <a:tblPr firstRow="1" bandRow="1">
                <a:tableStyleId>{21E4AEA4-8DFA-4A89-87EB-49C32662AFE0}</a:tableStyleId>
              </a:tblPr>
              <a:tblGrid>
                <a:gridCol w="1155351">
                  <a:extLst>
                    <a:ext uri="{9D8B030D-6E8A-4147-A177-3AD203B41FA5}">
                      <a16:colId xmlns:a16="http://schemas.microsoft.com/office/drawing/2014/main" val="2221912466"/>
                    </a:ext>
                  </a:extLst>
                </a:gridCol>
                <a:gridCol w="1155351">
                  <a:extLst>
                    <a:ext uri="{9D8B030D-6E8A-4147-A177-3AD203B41FA5}">
                      <a16:colId xmlns:a16="http://schemas.microsoft.com/office/drawing/2014/main" val="1216231898"/>
                    </a:ext>
                  </a:extLst>
                </a:gridCol>
              </a:tblGrid>
              <a:tr h="212262">
                <a:tc>
                  <a:txBody>
                    <a:bodyPr/>
                    <a:lstStyle/>
                    <a:p>
                      <a:r>
                        <a:rPr lang="en-GB" sz="900" dirty="0" err="1"/>
                        <a:t>BookId</a:t>
                      </a:r>
                      <a:endParaRPr lang="pl-PL" sz="900" dirty="0"/>
                    </a:p>
                  </a:txBody>
                  <a:tcPr/>
                </a:tc>
                <a:tc>
                  <a:txBody>
                    <a:bodyPr/>
                    <a:lstStyle/>
                    <a:p>
                      <a:r>
                        <a:rPr lang="en-GB" sz="900" dirty="0"/>
                        <a:t>Author</a:t>
                      </a:r>
                      <a:endParaRPr lang="pl-PL" sz="900" dirty="0"/>
                    </a:p>
                  </a:txBody>
                  <a:tcPr/>
                </a:tc>
                <a:extLst>
                  <a:ext uri="{0D108BD9-81ED-4DB2-BD59-A6C34878D82A}">
                    <a16:rowId xmlns:a16="http://schemas.microsoft.com/office/drawing/2014/main" val="102894819"/>
                  </a:ext>
                </a:extLst>
              </a:tr>
              <a:tr h="329794">
                <a:tc>
                  <a:txBody>
                    <a:bodyPr/>
                    <a:lstStyle/>
                    <a:p>
                      <a:r>
                        <a:rPr lang="en-GB" sz="900" dirty="0"/>
                        <a:t>1</a:t>
                      </a:r>
                      <a:endParaRPr lang="pl-PL" sz="900" dirty="0"/>
                    </a:p>
                  </a:txBody>
                  <a:tcPr/>
                </a:tc>
                <a:tc>
                  <a:txBody>
                    <a:bodyPr/>
                    <a:lstStyle/>
                    <a:p>
                      <a:r>
                        <a:rPr lang="pl-PL" sz="900" dirty="0"/>
                        <a:t>Stephen F. Elston</a:t>
                      </a:r>
                    </a:p>
                  </a:txBody>
                  <a:tcPr/>
                </a:tc>
                <a:extLst>
                  <a:ext uri="{0D108BD9-81ED-4DB2-BD59-A6C34878D82A}">
                    <a16:rowId xmlns:a16="http://schemas.microsoft.com/office/drawing/2014/main" val="2424391245"/>
                  </a:ext>
                </a:extLst>
              </a:tr>
              <a:tr h="329794">
                <a:tc>
                  <a:txBody>
                    <a:bodyPr/>
                    <a:lstStyle/>
                    <a:p>
                      <a:r>
                        <a:rPr lang="en-GB" sz="900" dirty="0"/>
                        <a:t>2</a:t>
                      </a:r>
                      <a:endParaRPr lang="pl-PL" sz="900" dirty="0"/>
                    </a:p>
                  </a:txBody>
                  <a:tcPr/>
                </a:tc>
                <a:tc>
                  <a:txBody>
                    <a:bodyPr/>
                    <a:lstStyle/>
                    <a:p>
                      <a:r>
                        <a:rPr lang="en-GB" sz="900" dirty="0"/>
                        <a:t>Krishna </a:t>
                      </a:r>
                      <a:r>
                        <a:rPr lang="en-GB" sz="900" dirty="0" err="1"/>
                        <a:t>Santar</a:t>
                      </a:r>
                      <a:endParaRPr lang="pl-PL" sz="900" dirty="0"/>
                    </a:p>
                  </a:txBody>
                  <a:tcPr/>
                </a:tc>
                <a:extLst>
                  <a:ext uri="{0D108BD9-81ED-4DB2-BD59-A6C34878D82A}">
                    <a16:rowId xmlns:a16="http://schemas.microsoft.com/office/drawing/2014/main" val="2910883488"/>
                  </a:ext>
                </a:extLst>
              </a:tr>
              <a:tr h="329794">
                <a:tc>
                  <a:txBody>
                    <a:bodyPr/>
                    <a:lstStyle/>
                    <a:p>
                      <a:r>
                        <a:rPr lang="en-GB" sz="900" dirty="0"/>
                        <a:t>3</a:t>
                      </a:r>
                      <a:endParaRPr lang="pl-PL" sz="900" dirty="0"/>
                    </a:p>
                  </a:txBody>
                  <a:tcPr/>
                </a:tc>
                <a:tc>
                  <a:txBody>
                    <a:bodyPr/>
                    <a:lstStyle/>
                    <a:p>
                      <a:r>
                        <a:rPr lang="pl-PL" sz="900" dirty="0"/>
                        <a:t>Willi</a:t>
                      </a:r>
                      <a:r>
                        <a:rPr lang="en-GB" sz="900" dirty="0"/>
                        <a:t> </a:t>
                      </a:r>
                      <a:r>
                        <a:rPr lang="pl-PL" sz="900" dirty="0"/>
                        <a:t>Richert</a:t>
                      </a:r>
                    </a:p>
                  </a:txBody>
                  <a:tcPr/>
                </a:tc>
                <a:extLst>
                  <a:ext uri="{0D108BD9-81ED-4DB2-BD59-A6C34878D82A}">
                    <a16:rowId xmlns:a16="http://schemas.microsoft.com/office/drawing/2014/main" val="2773881822"/>
                  </a:ext>
                </a:extLst>
              </a:tr>
              <a:tr h="339619">
                <a:tc>
                  <a:txBody>
                    <a:bodyPr/>
                    <a:lstStyle/>
                    <a:p>
                      <a:r>
                        <a:rPr lang="en-GB" sz="900" dirty="0"/>
                        <a:t>3</a:t>
                      </a:r>
                      <a:endParaRPr lang="pl-PL" sz="90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pl-PL" sz="900" dirty="0"/>
                        <a:t>Luis</a:t>
                      </a:r>
                      <a:r>
                        <a:rPr lang="en-GB" sz="900" dirty="0"/>
                        <a:t> </a:t>
                      </a:r>
                      <a:r>
                        <a:rPr lang="pl-PL" sz="900" dirty="0"/>
                        <a:t>Coelho Pedro</a:t>
                      </a:r>
                    </a:p>
                    <a:p>
                      <a:endParaRPr lang="pl-PL" sz="900" dirty="0"/>
                    </a:p>
                  </a:txBody>
                  <a:tcPr/>
                </a:tc>
                <a:extLst>
                  <a:ext uri="{0D108BD9-81ED-4DB2-BD59-A6C34878D82A}">
                    <a16:rowId xmlns:a16="http://schemas.microsoft.com/office/drawing/2014/main" val="1043858059"/>
                  </a:ext>
                </a:extLst>
              </a:tr>
            </a:tbl>
          </a:graphicData>
        </a:graphic>
      </p:graphicFrame>
      <p:graphicFrame>
        <p:nvGraphicFramePr>
          <p:cNvPr id="8" name="Table 7">
            <a:extLst>
              <a:ext uri="{FF2B5EF4-FFF2-40B4-BE49-F238E27FC236}">
                <a16:creationId xmlns:a16="http://schemas.microsoft.com/office/drawing/2014/main" id="{9536B82E-9284-432E-95AE-402604A7F0F3}"/>
              </a:ext>
            </a:extLst>
          </p:cNvPr>
          <p:cNvGraphicFramePr>
            <a:graphicFrameLocks noGrp="1"/>
          </p:cNvGraphicFramePr>
          <p:nvPr>
            <p:extLst>
              <p:ext uri="{D42A27DB-BD31-4B8C-83A1-F6EECF244321}">
                <p14:modId xmlns:p14="http://schemas.microsoft.com/office/powerpoint/2010/main" val="2697299891"/>
              </p:ext>
            </p:extLst>
          </p:nvPr>
        </p:nvGraphicFramePr>
        <p:xfrm>
          <a:off x="3784207" y="2102270"/>
          <a:ext cx="1600118" cy="1294137"/>
        </p:xfrm>
        <a:graphic>
          <a:graphicData uri="http://schemas.openxmlformats.org/drawingml/2006/table">
            <a:tbl>
              <a:tblPr firstRow="1" bandRow="1">
                <a:tableStyleId>{5C22544A-7EE6-4342-B048-85BDC9FD1C3A}</a:tableStyleId>
              </a:tblPr>
              <a:tblGrid>
                <a:gridCol w="1600118">
                  <a:extLst>
                    <a:ext uri="{9D8B030D-6E8A-4147-A177-3AD203B41FA5}">
                      <a16:colId xmlns:a16="http://schemas.microsoft.com/office/drawing/2014/main" val="1216231898"/>
                    </a:ext>
                  </a:extLst>
                </a:gridCol>
              </a:tblGrid>
              <a:tr h="209879">
                <a:tc>
                  <a:txBody>
                    <a:bodyPr/>
                    <a:lstStyle/>
                    <a:p>
                      <a:r>
                        <a:rPr lang="en-GB" sz="900" dirty="0"/>
                        <a:t>R</a:t>
                      </a:r>
                      <a:r>
                        <a:rPr lang="pl-PL" sz="900" dirty="0"/>
                        <a:t>elease date</a:t>
                      </a:r>
                    </a:p>
                  </a:txBody>
                  <a:tcPr/>
                </a:tc>
                <a:extLst>
                  <a:ext uri="{0D108BD9-81ED-4DB2-BD59-A6C34878D82A}">
                    <a16:rowId xmlns:a16="http://schemas.microsoft.com/office/drawing/2014/main" val="102894819"/>
                  </a:ext>
                </a:extLst>
              </a:tr>
              <a:tr h="355179">
                <a:tc>
                  <a:txBody>
                    <a:bodyPr/>
                    <a:lstStyle/>
                    <a:p>
                      <a:endParaRPr lang="pl-PL" sz="900" dirty="0"/>
                    </a:p>
                  </a:txBody>
                  <a:tcPr/>
                </a:tc>
                <a:extLst>
                  <a:ext uri="{0D108BD9-81ED-4DB2-BD59-A6C34878D82A}">
                    <a16:rowId xmlns:a16="http://schemas.microsoft.com/office/drawing/2014/main" val="2424391245"/>
                  </a:ext>
                </a:extLst>
              </a:tr>
              <a:tr h="355179">
                <a:tc>
                  <a:txBody>
                    <a:bodyPr/>
                    <a:lstStyle/>
                    <a:p>
                      <a:endParaRPr lang="pl-PL" sz="900" dirty="0"/>
                    </a:p>
                  </a:txBody>
                  <a:tcPr/>
                </a:tc>
                <a:extLst>
                  <a:ext uri="{0D108BD9-81ED-4DB2-BD59-A6C34878D82A}">
                    <a16:rowId xmlns:a16="http://schemas.microsoft.com/office/drawing/2014/main" val="2910883488"/>
                  </a:ext>
                </a:extLst>
              </a:tr>
              <a:tr h="355179">
                <a:tc>
                  <a:txBody>
                    <a:bodyPr/>
                    <a:lstStyle/>
                    <a:p>
                      <a:r>
                        <a:rPr lang="en-GB" sz="900" dirty="0"/>
                        <a:t>2017-04</a:t>
                      </a:r>
                      <a:endParaRPr lang="pl-PL" sz="900" dirty="0"/>
                    </a:p>
                  </a:txBody>
                  <a:tcPr/>
                </a:tc>
                <a:extLst>
                  <a:ext uri="{0D108BD9-81ED-4DB2-BD59-A6C34878D82A}">
                    <a16:rowId xmlns:a16="http://schemas.microsoft.com/office/drawing/2014/main" val="2773881822"/>
                  </a:ext>
                </a:extLst>
              </a:tr>
            </a:tbl>
          </a:graphicData>
        </a:graphic>
      </p:graphicFrame>
      <p:graphicFrame>
        <p:nvGraphicFramePr>
          <p:cNvPr id="9" name="Table 8">
            <a:extLst>
              <a:ext uri="{FF2B5EF4-FFF2-40B4-BE49-F238E27FC236}">
                <a16:creationId xmlns:a16="http://schemas.microsoft.com/office/drawing/2014/main" id="{73F75421-B700-4942-AA4C-0360370FB781}"/>
              </a:ext>
            </a:extLst>
          </p:cNvPr>
          <p:cNvGraphicFramePr>
            <a:graphicFrameLocks noGrp="1"/>
          </p:cNvGraphicFramePr>
          <p:nvPr>
            <p:extLst>
              <p:ext uri="{D42A27DB-BD31-4B8C-83A1-F6EECF244321}">
                <p14:modId xmlns:p14="http://schemas.microsoft.com/office/powerpoint/2010/main" val="3207257251"/>
              </p:ext>
            </p:extLst>
          </p:nvPr>
        </p:nvGraphicFramePr>
        <p:xfrm>
          <a:off x="1534463" y="3862022"/>
          <a:ext cx="2249744" cy="920403"/>
        </p:xfrm>
        <a:graphic>
          <a:graphicData uri="http://schemas.openxmlformats.org/drawingml/2006/table">
            <a:tbl>
              <a:tblPr firstRow="1" bandRow="1">
                <a:tableStyleId>{00A15C55-8517-42AA-B614-E9B94910E393}</a:tableStyleId>
              </a:tblPr>
              <a:tblGrid>
                <a:gridCol w="1124872">
                  <a:extLst>
                    <a:ext uri="{9D8B030D-6E8A-4147-A177-3AD203B41FA5}">
                      <a16:colId xmlns:a16="http://schemas.microsoft.com/office/drawing/2014/main" val="1034275780"/>
                    </a:ext>
                  </a:extLst>
                </a:gridCol>
                <a:gridCol w="1124872">
                  <a:extLst>
                    <a:ext uri="{9D8B030D-6E8A-4147-A177-3AD203B41FA5}">
                      <a16:colId xmlns:a16="http://schemas.microsoft.com/office/drawing/2014/main" val="1216231898"/>
                    </a:ext>
                  </a:extLst>
                </a:gridCol>
              </a:tblGrid>
              <a:tr h="148419">
                <a:tc>
                  <a:txBody>
                    <a:bodyPr/>
                    <a:lstStyle/>
                    <a:p>
                      <a:r>
                        <a:rPr lang="en-GB" sz="900" dirty="0" err="1"/>
                        <a:t>BookId</a:t>
                      </a:r>
                      <a:endParaRPr lang="pl-PL" sz="900" dirty="0"/>
                    </a:p>
                  </a:txBody>
                  <a:tcPr/>
                </a:tc>
                <a:tc>
                  <a:txBody>
                    <a:bodyPr/>
                    <a:lstStyle/>
                    <a:p>
                      <a:r>
                        <a:rPr lang="en-GB" sz="900" dirty="0"/>
                        <a:t>Comment</a:t>
                      </a:r>
                      <a:endParaRPr lang="pl-PL" sz="900" dirty="0"/>
                    </a:p>
                  </a:txBody>
                  <a:tcPr/>
                </a:tc>
                <a:extLst>
                  <a:ext uri="{0D108BD9-81ED-4DB2-BD59-A6C34878D82A}">
                    <a16:rowId xmlns:a16="http://schemas.microsoft.com/office/drawing/2014/main" val="102894819"/>
                  </a:ext>
                </a:extLst>
              </a:tr>
              <a:tr h="230601">
                <a:tc>
                  <a:txBody>
                    <a:bodyPr/>
                    <a:lstStyle/>
                    <a:p>
                      <a:r>
                        <a:rPr lang="en-GB" sz="900" dirty="0"/>
                        <a:t>1</a:t>
                      </a:r>
                      <a:endParaRPr lang="pl-PL" sz="900" dirty="0"/>
                    </a:p>
                  </a:txBody>
                  <a:tcPr/>
                </a:tc>
                <a:tc>
                  <a:txBody>
                    <a:bodyPr/>
                    <a:lstStyle/>
                    <a:p>
                      <a:endParaRPr lang="pl-PL" sz="900" dirty="0"/>
                    </a:p>
                  </a:txBody>
                  <a:tcPr/>
                </a:tc>
                <a:extLst>
                  <a:ext uri="{0D108BD9-81ED-4DB2-BD59-A6C34878D82A}">
                    <a16:rowId xmlns:a16="http://schemas.microsoft.com/office/drawing/2014/main" val="2424391245"/>
                  </a:ext>
                </a:extLst>
              </a:tr>
              <a:tr h="230601">
                <a:tc>
                  <a:txBody>
                    <a:bodyPr/>
                    <a:lstStyle/>
                    <a:p>
                      <a:r>
                        <a:rPr lang="en-GB" sz="900" dirty="0"/>
                        <a:t>1</a:t>
                      </a:r>
                      <a:endParaRPr lang="pl-PL" sz="900" dirty="0"/>
                    </a:p>
                  </a:txBody>
                  <a:tcPr/>
                </a:tc>
                <a:tc>
                  <a:txBody>
                    <a:bodyPr/>
                    <a:lstStyle/>
                    <a:p>
                      <a:r>
                        <a:rPr lang="en-GB" sz="900" dirty="0"/>
                        <a:t>Ok</a:t>
                      </a:r>
                      <a:endParaRPr lang="pl-PL" sz="900" dirty="0"/>
                    </a:p>
                  </a:txBody>
                  <a:tcPr/>
                </a:tc>
                <a:extLst>
                  <a:ext uri="{0D108BD9-81ED-4DB2-BD59-A6C34878D82A}">
                    <a16:rowId xmlns:a16="http://schemas.microsoft.com/office/drawing/2014/main" val="2910883488"/>
                  </a:ext>
                </a:extLst>
              </a:tr>
              <a:tr h="230601">
                <a:tc>
                  <a:txBody>
                    <a:bodyPr/>
                    <a:lstStyle/>
                    <a:p>
                      <a:r>
                        <a:rPr lang="en-GB" sz="900" dirty="0"/>
                        <a:t>3</a:t>
                      </a:r>
                      <a:endParaRPr lang="pl-PL" sz="900" dirty="0"/>
                    </a:p>
                  </a:txBody>
                  <a:tcPr/>
                </a:tc>
                <a:tc>
                  <a:txBody>
                    <a:bodyPr/>
                    <a:lstStyle/>
                    <a:p>
                      <a:r>
                        <a:rPr lang="en-GB" sz="900" dirty="0"/>
                        <a:t>Super</a:t>
                      </a:r>
                      <a:endParaRPr lang="pl-PL" sz="900" dirty="0"/>
                    </a:p>
                  </a:txBody>
                  <a:tcPr/>
                </a:tc>
                <a:extLst>
                  <a:ext uri="{0D108BD9-81ED-4DB2-BD59-A6C34878D82A}">
                    <a16:rowId xmlns:a16="http://schemas.microsoft.com/office/drawing/2014/main" val="2773881822"/>
                  </a:ext>
                </a:extLst>
              </a:tr>
            </a:tbl>
          </a:graphicData>
        </a:graphic>
      </p:graphicFrame>
      <p:cxnSp>
        <p:nvCxnSpPr>
          <p:cNvPr id="10" name="Straight Connector 9">
            <a:extLst>
              <a:ext uri="{FF2B5EF4-FFF2-40B4-BE49-F238E27FC236}">
                <a16:creationId xmlns:a16="http://schemas.microsoft.com/office/drawing/2014/main" id="{5C045446-1C73-4B1C-9E24-50488DFC78B1}"/>
              </a:ext>
            </a:extLst>
          </p:cNvPr>
          <p:cNvCxnSpPr>
            <a:cxnSpLocks/>
          </p:cNvCxnSpPr>
          <p:nvPr/>
        </p:nvCxnSpPr>
        <p:spPr>
          <a:xfrm>
            <a:off x="5384325" y="2951998"/>
            <a:ext cx="106986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8803C54-5E71-4FD3-91BE-08CDC20974BB}"/>
              </a:ext>
            </a:extLst>
          </p:cNvPr>
          <p:cNvCxnSpPr>
            <a:cxnSpLocks/>
          </p:cNvCxnSpPr>
          <p:nvPr/>
        </p:nvCxnSpPr>
        <p:spPr>
          <a:xfrm>
            <a:off x="2493274" y="3396407"/>
            <a:ext cx="0" cy="465615"/>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1366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A84F2E-F281-4FF9-A6F7-B6441AED34B0}"/>
              </a:ext>
            </a:extLst>
          </p:cNvPr>
          <p:cNvPicPr>
            <a:picLocks noChangeAspect="1"/>
          </p:cNvPicPr>
          <p:nvPr/>
        </p:nvPicPr>
        <p:blipFill>
          <a:blip r:embed="rId2"/>
          <a:stretch>
            <a:fillRect/>
          </a:stretch>
        </p:blipFill>
        <p:spPr>
          <a:xfrm>
            <a:off x="4159359" y="1760482"/>
            <a:ext cx="4795463" cy="3283169"/>
          </a:xfrm>
          <a:prstGeom prst="rect">
            <a:avLst/>
          </a:prstGeom>
        </p:spPr>
      </p:pic>
      <p:sp>
        <p:nvSpPr>
          <p:cNvPr id="3" name="Title 2">
            <a:extLst>
              <a:ext uri="{FF2B5EF4-FFF2-40B4-BE49-F238E27FC236}">
                <a16:creationId xmlns:a16="http://schemas.microsoft.com/office/drawing/2014/main" id="{6FDF85CF-0D09-46D5-A9CA-A03A814F4BCC}"/>
              </a:ext>
            </a:extLst>
          </p:cNvPr>
          <p:cNvSpPr>
            <a:spLocks noGrp="1"/>
          </p:cNvSpPr>
          <p:nvPr>
            <p:ph type="title"/>
          </p:nvPr>
        </p:nvSpPr>
        <p:spPr/>
        <p:txBody>
          <a:bodyPr>
            <a:normAutofit fontScale="90000"/>
          </a:bodyPr>
          <a:lstStyle/>
          <a:p>
            <a:r>
              <a:rPr lang="en-GB" dirty="0"/>
              <a:t>Document Db</a:t>
            </a:r>
            <a:endParaRPr lang="pl-PL" dirty="0"/>
          </a:p>
        </p:txBody>
      </p:sp>
      <p:pic>
        <p:nvPicPr>
          <p:cNvPr id="7" name="Picture 6">
            <a:extLst>
              <a:ext uri="{FF2B5EF4-FFF2-40B4-BE49-F238E27FC236}">
                <a16:creationId xmlns:a16="http://schemas.microsoft.com/office/drawing/2014/main" id="{3F6AEB02-73C5-4495-9542-DE5162FB562C}"/>
              </a:ext>
            </a:extLst>
          </p:cNvPr>
          <p:cNvPicPr>
            <a:picLocks noChangeAspect="1"/>
          </p:cNvPicPr>
          <p:nvPr/>
        </p:nvPicPr>
        <p:blipFill>
          <a:blip r:embed="rId3"/>
          <a:stretch>
            <a:fillRect/>
          </a:stretch>
        </p:blipFill>
        <p:spPr>
          <a:xfrm>
            <a:off x="599406" y="1528933"/>
            <a:ext cx="3312610" cy="3434275"/>
          </a:xfrm>
          <a:prstGeom prst="rect">
            <a:avLst/>
          </a:prstGeom>
        </p:spPr>
      </p:pic>
      <p:sp>
        <p:nvSpPr>
          <p:cNvPr id="6" name="Rectangle 5">
            <a:extLst>
              <a:ext uri="{FF2B5EF4-FFF2-40B4-BE49-F238E27FC236}">
                <a16:creationId xmlns:a16="http://schemas.microsoft.com/office/drawing/2014/main" id="{12771BA6-52D9-41BC-B6D5-977D88098935}"/>
              </a:ext>
            </a:extLst>
          </p:cNvPr>
          <p:cNvSpPr/>
          <p:nvPr/>
        </p:nvSpPr>
        <p:spPr>
          <a:xfrm>
            <a:off x="4393325" y="3498893"/>
            <a:ext cx="2480441" cy="1103586"/>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pl-PL"/>
          </a:p>
        </p:txBody>
      </p:sp>
      <p:sp>
        <p:nvSpPr>
          <p:cNvPr id="8" name="Rectangle 7">
            <a:extLst>
              <a:ext uri="{FF2B5EF4-FFF2-40B4-BE49-F238E27FC236}">
                <a16:creationId xmlns:a16="http://schemas.microsoft.com/office/drawing/2014/main" id="{46501036-7433-496E-A979-14C73E0E70A2}"/>
              </a:ext>
            </a:extLst>
          </p:cNvPr>
          <p:cNvSpPr/>
          <p:nvPr/>
        </p:nvSpPr>
        <p:spPr>
          <a:xfrm>
            <a:off x="4393325" y="2380593"/>
            <a:ext cx="2585544" cy="191158"/>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pl-PL"/>
          </a:p>
        </p:txBody>
      </p:sp>
    </p:spTree>
    <p:extLst>
      <p:ext uri="{BB962C8B-B14F-4D97-AF65-F5344CB8AC3E}">
        <p14:creationId xmlns:p14="http://schemas.microsoft.com/office/powerpoint/2010/main" val="2785319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CBCE3D-474F-4001-901A-AE5E9767AD99}"/>
              </a:ext>
            </a:extLst>
          </p:cNvPr>
          <p:cNvSpPr>
            <a:spLocks noGrp="1"/>
          </p:cNvSpPr>
          <p:nvPr>
            <p:ph type="title"/>
          </p:nvPr>
        </p:nvSpPr>
        <p:spPr/>
        <p:txBody>
          <a:bodyPr>
            <a:normAutofit fontScale="90000"/>
          </a:bodyPr>
          <a:lstStyle/>
          <a:p>
            <a:r>
              <a:rPr lang="en-GB" dirty="0"/>
              <a:t>New Challenges</a:t>
            </a:r>
            <a:endParaRPr lang="pl-PL" dirty="0"/>
          </a:p>
        </p:txBody>
      </p:sp>
      <p:pic>
        <p:nvPicPr>
          <p:cNvPr id="4" name="Picture 3">
            <a:extLst>
              <a:ext uri="{FF2B5EF4-FFF2-40B4-BE49-F238E27FC236}">
                <a16:creationId xmlns:a16="http://schemas.microsoft.com/office/drawing/2014/main" id="{DDC9A638-742F-48FA-B881-8A036AC4B67D}"/>
              </a:ext>
            </a:extLst>
          </p:cNvPr>
          <p:cNvPicPr>
            <a:picLocks noChangeAspect="1"/>
          </p:cNvPicPr>
          <p:nvPr/>
        </p:nvPicPr>
        <p:blipFill>
          <a:blip r:embed="rId3"/>
          <a:stretch>
            <a:fillRect/>
          </a:stretch>
        </p:blipFill>
        <p:spPr>
          <a:xfrm>
            <a:off x="202629" y="1636655"/>
            <a:ext cx="4685893" cy="2904979"/>
          </a:xfrm>
          <a:prstGeom prst="rect">
            <a:avLst/>
          </a:prstGeom>
        </p:spPr>
      </p:pic>
      <p:pic>
        <p:nvPicPr>
          <p:cNvPr id="5" name="Picture 4">
            <a:extLst>
              <a:ext uri="{FF2B5EF4-FFF2-40B4-BE49-F238E27FC236}">
                <a16:creationId xmlns:a16="http://schemas.microsoft.com/office/drawing/2014/main" id="{9E5B2124-FD64-4C4B-A881-A0DD92C11B61}"/>
              </a:ext>
            </a:extLst>
          </p:cNvPr>
          <p:cNvPicPr>
            <a:picLocks noChangeAspect="1"/>
          </p:cNvPicPr>
          <p:nvPr/>
        </p:nvPicPr>
        <p:blipFill>
          <a:blip r:embed="rId4"/>
          <a:stretch>
            <a:fillRect/>
          </a:stretch>
        </p:blipFill>
        <p:spPr>
          <a:xfrm>
            <a:off x="5697637" y="2124390"/>
            <a:ext cx="2588236" cy="2067333"/>
          </a:xfrm>
          <a:prstGeom prst="rect">
            <a:avLst/>
          </a:prstGeom>
        </p:spPr>
      </p:pic>
    </p:spTree>
    <p:extLst>
      <p:ext uri="{BB962C8B-B14F-4D97-AF65-F5344CB8AC3E}">
        <p14:creationId xmlns:p14="http://schemas.microsoft.com/office/powerpoint/2010/main" val="1513852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CBCE3D-474F-4001-901A-AE5E9767AD99}"/>
              </a:ext>
            </a:extLst>
          </p:cNvPr>
          <p:cNvSpPr>
            <a:spLocks noGrp="1"/>
          </p:cNvSpPr>
          <p:nvPr>
            <p:ph type="title"/>
          </p:nvPr>
        </p:nvSpPr>
        <p:spPr/>
        <p:txBody>
          <a:bodyPr>
            <a:normAutofit fontScale="90000"/>
          </a:bodyPr>
          <a:lstStyle/>
          <a:p>
            <a:r>
              <a:rPr lang="en-GB" dirty="0"/>
              <a:t>NoSQL –Not only SQL</a:t>
            </a:r>
            <a:endParaRPr lang="pl-PL" dirty="0"/>
          </a:p>
        </p:txBody>
      </p:sp>
      <p:pic>
        <p:nvPicPr>
          <p:cNvPr id="2" name="Picture 1">
            <a:extLst>
              <a:ext uri="{FF2B5EF4-FFF2-40B4-BE49-F238E27FC236}">
                <a16:creationId xmlns:a16="http://schemas.microsoft.com/office/drawing/2014/main" id="{49CB291A-8288-474B-9F19-64D6D3FF1212}"/>
              </a:ext>
            </a:extLst>
          </p:cNvPr>
          <p:cNvPicPr>
            <a:picLocks noChangeAspect="1"/>
          </p:cNvPicPr>
          <p:nvPr/>
        </p:nvPicPr>
        <p:blipFill>
          <a:blip r:embed="rId3"/>
          <a:stretch>
            <a:fillRect/>
          </a:stretch>
        </p:blipFill>
        <p:spPr>
          <a:xfrm>
            <a:off x="628650" y="1946253"/>
            <a:ext cx="2836964" cy="3121186"/>
          </a:xfrm>
          <a:prstGeom prst="rect">
            <a:avLst/>
          </a:prstGeom>
        </p:spPr>
      </p:pic>
      <p:pic>
        <p:nvPicPr>
          <p:cNvPr id="7" name="Picture 6">
            <a:extLst>
              <a:ext uri="{FF2B5EF4-FFF2-40B4-BE49-F238E27FC236}">
                <a16:creationId xmlns:a16="http://schemas.microsoft.com/office/drawing/2014/main" id="{B183A1C7-0586-41D4-A865-EA4BBA676A91}"/>
              </a:ext>
            </a:extLst>
          </p:cNvPr>
          <p:cNvPicPr>
            <a:picLocks noChangeAspect="1"/>
          </p:cNvPicPr>
          <p:nvPr/>
        </p:nvPicPr>
        <p:blipFill>
          <a:blip r:embed="rId4"/>
          <a:stretch>
            <a:fillRect/>
          </a:stretch>
        </p:blipFill>
        <p:spPr>
          <a:xfrm>
            <a:off x="3288984" y="2321783"/>
            <a:ext cx="3013344" cy="2525635"/>
          </a:xfrm>
          <a:prstGeom prst="rect">
            <a:avLst/>
          </a:prstGeom>
        </p:spPr>
      </p:pic>
      <p:pic>
        <p:nvPicPr>
          <p:cNvPr id="8" name="Picture 7">
            <a:extLst>
              <a:ext uri="{FF2B5EF4-FFF2-40B4-BE49-F238E27FC236}">
                <a16:creationId xmlns:a16="http://schemas.microsoft.com/office/drawing/2014/main" id="{CFD61834-53E3-4BAC-BABC-2FA324EE6639}"/>
              </a:ext>
            </a:extLst>
          </p:cNvPr>
          <p:cNvPicPr>
            <a:picLocks noChangeAspect="1"/>
          </p:cNvPicPr>
          <p:nvPr/>
        </p:nvPicPr>
        <p:blipFill>
          <a:blip r:embed="rId5"/>
          <a:stretch>
            <a:fillRect/>
          </a:stretch>
        </p:blipFill>
        <p:spPr>
          <a:xfrm>
            <a:off x="6483374" y="2486079"/>
            <a:ext cx="2611389" cy="1750128"/>
          </a:xfrm>
          <a:prstGeom prst="rect">
            <a:avLst/>
          </a:prstGeom>
        </p:spPr>
      </p:pic>
      <p:sp>
        <p:nvSpPr>
          <p:cNvPr id="9" name="TextBox 8">
            <a:extLst>
              <a:ext uri="{FF2B5EF4-FFF2-40B4-BE49-F238E27FC236}">
                <a16:creationId xmlns:a16="http://schemas.microsoft.com/office/drawing/2014/main" id="{923A19B2-BFDB-4048-853F-1114AD00C251}"/>
              </a:ext>
            </a:extLst>
          </p:cNvPr>
          <p:cNvSpPr txBox="1"/>
          <p:nvPr/>
        </p:nvSpPr>
        <p:spPr>
          <a:xfrm>
            <a:off x="914399" y="1663454"/>
            <a:ext cx="1482585" cy="369332"/>
          </a:xfrm>
          <a:prstGeom prst="rect">
            <a:avLst/>
          </a:prstGeom>
          <a:noFill/>
        </p:spPr>
        <p:txBody>
          <a:bodyPr wrap="none" rtlCol="0">
            <a:spAutoFit/>
          </a:bodyPr>
          <a:lstStyle/>
          <a:p>
            <a:r>
              <a:rPr lang="en-GB" dirty="0"/>
              <a:t>Document Db</a:t>
            </a:r>
            <a:endParaRPr lang="pl-PL" dirty="0"/>
          </a:p>
        </p:txBody>
      </p:sp>
      <p:sp>
        <p:nvSpPr>
          <p:cNvPr id="10" name="TextBox 9">
            <a:extLst>
              <a:ext uri="{FF2B5EF4-FFF2-40B4-BE49-F238E27FC236}">
                <a16:creationId xmlns:a16="http://schemas.microsoft.com/office/drawing/2014/main" id="{EDB2D4D6-2AC9-4872-95F5-447842AB30E6}"/>
              </a:ext>
            </a:extLst>
          </p:cNvPr>
          <p:cNvSpPr txBox="1"/>
          <p:nvPr/>
        </p:nvSpPr>
        <p:spPr>
          <a:xfrm>
            <a:off x="4054363" y="1692035"/>
            <a:ext cx="1077603" cy="369332"/>
          </a:xfrm>
          <a:prstGeom prst="rect">
            <a:avLst/>
          </a:prstGeom>
          <a:noFill/>
        </p:spPr>
        <p:txBody>
          <a:bodyPr wrap="none" rtlCol="0">
            <a:spAutoFit/>
          </a:bodyPr>
          <a:lstStyle/>
          <a:p>
            <a:r>
              <a:rPr lang="en-GB" dirty="0"/>
              <a:t>Graph Db</a:t>
            </a:r>
            <a:endParaRPr lang="pl-PL" dirty="0"/>
          </a:p>
        </p:txBody>
      </p:sp>
      <p:sp>
        <p:nvSpPr>
          <p:cNvPr id="11" name="TextBox 10">
            <a:extLst>
              <a:ext uri="{FF2B5EF4-FFF2-40B4-BE49-F238E27FC236}">
                <a16:creationId xmlns:a16="http://schemas.microsoft.com/office/drawing/2014/main" id="{64F58699-6752-4A20-B64C-EB3DB321E9D6}"/>
              </a:ext>
            </a:extLst>
          </p:cNvPr>
          <p:cNvSpPr txBox="1"/>
          <p:nvPr/>
        </p:nvSpPr>
        <p:spPr>
          <a:xfrm>
            <a:off x="7151998" y="1697287"/>
            <a:ext cx="1408527" cy="369332"/>
          </a:xfrm>
          <a:prstGeom prst="rect">
            <a:avLst/>
          </a:prstGeom>
          <a:noFill/>
        </p:spPr>
        <p:txBody>
          <a:bodyPr wrap="none" rtlCol="0">
            <a:spAutoFit/>
          </a:bodyPr>
          <a:lstStyle/>
          <a:p>
            <a:r>
              <a:rPr lang="en-GB" dirty="0"/>
              <a:t>Key Value Db</a:t>
            </a:r>
            <a:endParaRPr lang="pl-PL" dirty="0"/>
          </a:p>
        </p:txBody>
      </p:sp>
    </p:spTree>
    <p:extLst>
      <p:ext uri="{BB962C8B-B14F-4D97-AF65-F5344CB8AC3E}">
        <p14:creationId xmlns:p14="http://schemas.microsoft.com/office/powerpoint/2010/main" val="2403178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6">
            <a:extLst>
              <a:ext uri="{FF2B5EF4-FFF2-40B4-BE49-F238E27FC236}">
                <a16:creationId xmlns:a16="http://schemas.microsoft.com/office/drawing/2014/main" id="{470F393D-6D9C-4794-9DE0-8DB4252D16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2742" y="676976"/>
            <a:ext cx="3685776" cy="3685776"/>
          </a:xfrm>
          <a:prstGeom prst="rect">
            <a:avLst/>
          </a:prstGeom>
        </p:spPr>
      </p:pic>
      <p:sp>
        <p:nvSpPr>
          <p:cNvPr id="5" name="TextBox 4">
            <a:extLst>
              <a:ext uri="{FF2B5EF4-FFF2-40B4-BE49-F238E27FC236}">
                <a16:creationId xmlns:a16="http://schemas.microsoft.com/office/drawing/2014/main" id="{6ADE0BD7-F3CA-4918-A14F-A822E6C9E63C}"/>
              </a:ext>
            </a:extLst>
          </p:cNvPr>
          <p:cNvSpPr txBox="1"/>
          <p:nvPr/>
        </p:nvSpPr>
        <p:spPr>
          <a:xfrm>
            <a:off x="6124183" y="592489"/>
            <a:ext cx="1604927" cy="3770263"/>
          </a:xfrm>
          <a:prstGeom prst="rect">
            <a:avLst/>
          </a:prstGeom>
          <a:noFill/>
        </p:spPr>
        <p:txBody>
          <a:bodyPr wrap="none" rtlCol="0">
            <a:spAutoFit/>
          </a:bodyPr>
          <a:lstStyle/>
          <a:p>
            <a:r>
              <a:rPr lang="en-GB" sz="23900" b="1" dirty="0">
                <a:solidFill>
                  <a:schemeClr val="tx1">
                    <a:lumMod val="65000"/>
                    <a:lumOff val="35000"/>
                  </a:schemeClr>
                </a:solidFill>
              </a:rPr>
              <a:t>?</a:t>
            </a:r>
            <a:endParaRPr lang="pl-PL" sz="2000" b="1" dirty="0">
              <a:solidFill>
                <a:schemeClr val="tx1">
                  <a:lumMod val="65000"/>
                  <a:lumOff val="35000"/>
                </a:schemeClr>
              </a:solidFill>
            </a:endParaRPr>
          </a:p>
        </p:txBody>
      </p:sp>
    </p:spTree>
    <p:extLst>
      <p:ext uri="{BB962C8B-B14F-4D97-AF65-F5344CB8AC3E}">
        <p14:creationId xmlns:p14="http://schemas.microsoft.com/office/powerpoint/2010/main" val="1635080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CBCE3D-474F-4001-901A-AE5E9767AD99}"/>
              </a:ext>
            </a:extLst>
          </p:cNvPr>
          <p:cNvSpPr>
            <a:spLocks noGrp="1"/>
          </p:cNvSpPr>
          <p:nvPr>
            <p:ph type="title"/>
          </p:nvPr>
        </p:nvSpPr>
        <p:spPr/>
        <p:txBody>
          <a:bodyPr>
            <a:normAutofit fontScale="90000"/>
          </a:bodyPr>
          <a:lstStyle/>
          <a:p>
            <a:r>
              <a:rPr lang="en-GB" dirty="0"/>
              <a:t>Big Data (3V)</a:t>
            </a:r>
            <a:endParaRPr lang="pl-PL" dirty="0"/>
          </a:p>
        </p:txBody>
      </p:sp>
      <p:pic>
        <p:nvPicPr>
          <p:cNvPr id="4" name="Picture 3">
            <a:extLst>
              <a:ext uri="{FF2B5EF4-FFF2-40B4-BE49-F238E27FC236}">
                <a16:creationId xmlns:a16="http://schemas.microsoft.com/office/drawing/2014/main" id="{A2CE2F79-27A9-4E76-A3C6-CE2DE2D992A9}"/>
              </a:ext>
            </a:extLst>
          </p:cNvPr>
          <p:cNvPicPr>
            <a:picLocks noChangeAspect="1"/>
          </p:cNvPicPr>
          <p:nvPr/>
        </p:nvPicPr>
        <p:blipFill>
          <a:blip r:embed="rId3"/>
          <a:stretch>
            <a:fillRect/>
          </a:stretch>
        </p:blipFill>
        <p:spPr>
          <a:xfrm>
            <a:off x="4572000" y="1092814"/>
            <a:ext cx="1596683" cy="2917798"/>
          </a:xfrm>
          <a:prstGeom prst="rect">
            <a:avLst/>
          </a:prstGeom>
        </p:spPr>
      </p:pic>
      <p:pic>
        <p:nvPicPr>
          <p:cNvPr id="6" name="Picture 5">
            <a:extLst>
              <a:ext uri="{FF2B5EF4-FFF2-40B4-BE49-F238E27FC236}">
                <a16:creationId xmlns:a16="http://schemas.microsoft.com/office/drawing/2014/main" id="{7EFC845B-B149-4F64-B9B8-0CD0C518EAB8}"/>
              </a:ext>
            </a:extLst>
          </p:cNvPr>
          <p:cNvPicPr>
            <a:picLocks noChangeAspect="1"/>
          </p:cNvPicPr>
          <p:nvPr/>
        </p:nvPicPr>
        <p:blipFill>
          <a:blip r:embed="rId4"/>
          <a:stretch>
            <a:fillRect/>
          </a:stretch>
        </p:blipFill>
        <p:spPr>
          <a:xfrm>
            <a:off x="6520741" y="2130753"/>
            <a:ext cx="2390775" cy="1495425"/>
          </a:xfrm>
          <a:prstGeom prst="rect">
            <a:avLst/>
          </a:prstGeom>
        </p:spPr>
      </p:pic>
      <p:sp>
        <p:nvSpPr>
          <p:cNvPr id="8" name="TextBox 7">
            <a:extLst>
              <a:ext uri="{FF2B5EF4-FFF2-40B4-BE49-F238E27FC236}">
                <a16:creationId xmlns:a16="http://schemas.microsoft.com/office/drawing/2014/main" id="{7F9788D8-07DB-41F6-8B0A-D6EF7ECD01F3}"/>
              </a:ext>
            </a:extLst>
          </p:cNvPr>
          <p:cNvSpPr txBox="1"/>
          <p:nvPr/>
        </p:nvSpPr>
        <p:spPr>
          <a:xfrm>
            <a:off x="1371902" y="4111382"/>
            <a:ext cx="1418337" cy="369332"/>
          </a:xfrm>
          <a:prstGeom prst="rect">
            <a:avLst/>
          </a:prstGeom>
          <a:noFill/>
        </p:spPr>
        <p:txBody>
          <a:bodyPr wrap="none" rtlCol="0">
            <a:spAutoFit/>
          </a:bodyPr>
          <a:lstStyle/>
          <a:p>
            <a:r>
              <a:rPr lang="pl-PL" b="1" dirty="0">
                <a:solidFill>
                  <a:schemeClr val="accent1"/>
                </a:solidFill>
              </a:rPr>
              <a:t>Data Volume</a:t>
            </a:r>
          </a:p>
        </p:txBody>
      </p:sp>
      <p:sp>
        <p:nvSpPr>
          <p:cNvPr id="15" name="TextBox 14">
            <a:extLst>
              <a:ext uri="{FF2B5EF4-FFF2-40B4-BE49-F238E27FC236}">
                <a16:creationId xmlns:a16="http://schemas.microsoft.com/office/drawing/2014/main" id="{B9046288-562C-4CD5-9865-F04EEC74E93E}"/>
              </a:ext>
            </a:extLst>
          </p:cNvPr>
          <p:cNvSpPr txBox="1"/>
          <p:nvPr/>
        </p:nvSpPr>
        <p:spPr>
          <a:xfrm>
            <a:off x="4661172" y="4081927"/>
            <a:ext cx="1418337" cy="369332"/>
          </a:xfrm>
          <a:prstGeom prst="rect">
            <a:avLst/>
          </a:prstGeom>
          <a:noFill/>
        </p:spPr>
        <p:txBody>
          <a:bodyPr wrap="none" rtlCol="0">
            <a:spAutoFit/>
          </a:bodyPr>
          <a:lstStyle/>
          <a:p>
            <a:r>
              <a:rPr lang="pl-PL" b="1" dirty="0">
                <a:solidFill>
                  <a:schemeClr val="accent1"/>
                </a:solidFill>
              </a:rPr>
              <a:t>Data Variety</a:t>
            </a:r>
          </a:p>
        </p:txBody>
      </p:sp>
      <p:sp>
        <p:nvSpPr>
          <p:cNvPr id="16" name="TextBox 15">
            <a:extLst>
              <a:ext uri="{FF2B5EF4-FFF2-40B4-BE49-F238E27FC236}">
                <a16:creationId xmlns:a16="http://schemas.microsoft.com/office/drawing/2014/main" id="{2904E7AD-3083-48D3-89E4-4A2145342B3A}"/>
              </a:ext>
            </a:extLst>
          </p:cNvPr>
          <p:cNvSpPr txBox="1"/>
          <p:nvPr/>
        </p:nvSpPr>
        <p:spPr>
          <a:xfrm>
            <a:off x="7097013" y="4081927"/>
            <a:ext cx="1447640" cy="369332"/>
          </a:xfrm>
          <a:prstGeom prst="rect">
            <a:avLst/>
          </a:prstGeom>
          <a:noFill/>
        </p:spPr>
        <p:txBody>
          <a:bodyPr wrap="none" rtlCol="0">
            <a:spAutoFit/>
          </a:bodyPr>
          <a:lstStyle/>
          <a:p>
            <a:r>
              <a:rPr lang="pl-PL" b="1" dirty="0">
                <a:solidFill>
                  <a:schemeClr val="accent1"/>
                </a:solidFill>
              </a:rPr>
              <a:t>Data V</a:t>
            </a:r>
            <a:r>
              <a:rPr lang="en-GB" b="1" dirty="0" err="1">
                <a:solidFill>
                  <a:schemeClr val="accent1"/>
                </a:solidFill>
              </a:rPr>
              <a:t>elocity</a:t>
            </a:r>
            <a:endParaRPr lang="pl-PL" b="1" dirty="0">
              <a:solidFill>
                <a:schemeClr val="accent1"/>
              </a:solidFill>
            </a:endParaRPr>
          </a:p>
        </p:txBody>
      </p:sp>
      <p:sp>
        <p:nvSpPr>
          <p:cNvPr id="7" name="Rectangle 6">
            <a:extLst>
              <a:ext uri="{FF2B5EF4-FFF2-40B4-BE49-F238E27FC236}">
                <a16:creationId xmlns:a16="http://schemas.microsoft.com/office/drawing/2014/main" id="{AB485EC4-D221-478E-95A3-AB9D46EBECE5}"/>
              </a:ext>
            </a:extLst>
          </p:cNvPr>
          <p:cNvSpPr/>
          <p:nvPr/>
        </p:nvSpPr>
        <p:spPr>
          <a:xfrm>
            <a:off x="956603" y="1705052"/>
            <a:ext cx="3362179" cy="2031325"/>
          </a:xfrm>
          <a:prstGeom prst="rect">
            <a:avLst/>
          </a:prstGeom>
        </p:spPr>
        <p:txBody>
          <a:bodyPr wrap="square">
            <a:spAutoFit/>
          </a:bodyPr>
          <a:lstStyle/>
          <a:p>
            <a:r>
              <a:rPr lang="pl-PL" sz="1400" dirty="0"/>
              <a:t>Byte	</a:t>
            </a:r>
            <a:r>
              <a:rPr lang="en-GB" sz="1400" dirty="0"/>
              <a:t> </a:t>
            </a:r>
            <a:r>
              <a:rPr lang="pl-PL" sz="1400" dirty="0"/>
              <a:t>One grain of rice</a:t>
            </a:r>
          </a:p>
          <a:p>
            <a:r>
              <a:rPr lang="pl-PL" sz="1400" dirty="0"/>
              <a:t>Kilobyte	</a:t>
            </a:r>
            <a:r>
              <a:rPr lang="en-GB" sz="1400" dirty="0"/>
              <a:t> </a:t>
            </a:r>
            <a:r>
              <a:rPr lang="pl-PL" sz="1400" dirty="0"/>
              <a:t>Cup of rice</a:t>
            </a:r>
          </a:p>
          <a:p>
            <a:r>
              <a:rPr lang="pl-PL" sz="1400" dirty="0"/>
              <a:t>Megabyte</a:t>
            </a:r>
            <a:r>
              <a:rPr lang="en-GB" sz="1400" dirty="0"/>
              <a:t>      </a:t>
            </a:r>
            <a:r>
              <a:rPr lang="pl-PL" sz="1400" dirty="0"/>
              <a:t>8 bags of rice</a:t>
            </a:r>
          </a:p>
          <a:p>
            <a:r>
              <a:rPr lang="pl-PL" sz="1400" b="1" dirty="0">
                <a:solidFill>
                  <a:schemeClr val="accent1"/>
                </a:solidFill>
              </a:rPr>
              <a:t>Gigabyte</a:t>
            </a:r>
            <a:r>
              <a:rPr lang="en-GB" sz="1400" b="1" dirty="0">
                <a:solidFill>
                  <a:schemeClr val="accent1"/>
                </a:solidFill>
              </a:rPr>
              <a:t>        </a:t>
            </a:r>
            <a:r>
              <a:rPr lang="pl-PL" sz="1400" b="1" dirty="0">
                <a:solidFill>
                  <a:schemeClr val="accent1"/>
                </a:solidFill>
              </a:rPr>
              <a:t>3 semi trucks</a:t>
            </a:r>
          </a:p>
          <a:p>
            <a:r>
              <a:rPr lang="pl-PL" sz="1400" b="1" dirty="0">
                <a:solidFill>
                  <a:schemeClr val="accent1"/>
                </a:solidFill>
              </a:rPr>
              <a:t>Terabyte	</a:t>
            </a:r>
            <a:r>
              <a:rPr lang="en-GB" sz="1400" b="1" dirty="0">
                <a:solidFill>
                  <a:schemeClr val="accent1"/>
                </a:solidFill>
              </a:rPr>
              <a:t> </a:t>
            </a:r>
            <a:r>
              <a:rPr lang="pl-PL" sz="1400" b="1" dirty="0">
                <a:solidFill>
                  <a:schemeClr val="accent1"/>
                </a:solidFill>
              </a:rPr>
              <a:t>2 container ships</a:t>
            </a:r>
          </a:p>
          <a:p>
            <a:r>
              <a:rPr lang="pl-PL" sz="1400" b="1" dirty="0">
                <a:solidFill>
                  <a:schemeClr val="accent1"/>
                </a:solidFill>
              </a:rPr>
              <a:t>Petabyte	</a:t>
            </a:r>
            <a:r>
              <a:rPr lang="en-GB" sz="1400" b="1" dirty="0">
                <a:solidFill>
                  <a:schemeClr val="accent1"/>
                </a:solidFill>
              </a:rPr>
              <a:t> </a:t>
            </a:r>
            <a:r>
              <a:rPr lang="pl-PL" sz="1400" b="1" dirty="0">
                <a:solidFill>
                  <a:schemeClr val="accent1"/>
                </a:solidFill>
              </a:rPr>
              <a:t>Blankets Manhattan</a:t>
            </a:r>
          </a:p>
          <a:p>
            <a:r>
              <a:rPr lang="pl-PL" sz="1400" b="1" dirty="0">
                <a:solidFill>
                  <a:schemeClr val="tx1">
                    <a:lumMod val="75000"/>
                    <a:lumOff val="25000"/>
                  </a:schemeClr>
                </a:solidFill>
              </a:rPr>
              <a:t>Exabyte	</a:t>
            </a:r>
            <a:r>
              <a:rPr lang="en-GB" sz="1400" b="1" dirty="0">
                <a:solidFill>
                  <a:schemeClr val="tx1">
                    <a:lumMod val="75000"/>
                    <a:lumOff val="25000"/>
                  </a:schemeClr>
                </a:solidFill>
              </a:rPr>
              <a:t> </a:t>
            </a:r>
            <a:r>
              <a:rPr lang="pl-PL" sz="1400" b="1" dirty="0">
                <a:solidFill>
                  <a:schemeClr val="tx1">
                    <a:lumMod val="75000"/>
                    <a:lumOff val="25000"/>
                  </a:schemeClr>
                </a:solidFill>
              </a:rPr>
              <a:t>Blankets west coast states</a:t>
            </a:r>
          </a:p>
          <a:p>
            <a:r>
              <a:rPr lang="pl-PL" sz="1400" b="1" dirty="0">
                <a:solidFill>
                  <a:schemeClr val="tx1">
                    <a:lumMod val="75000"/>
                    <a:lumOff val="25000"/>
                  </a:schemeClr>
                </a:solidFill>
              </a:rPr>
              <a:t>Zettabyte	</a:t>
            </a:r>
            <a:r>
              <a:rPr lang="en-GB" sz="1400" b="1" dirty="0">
                <a:solidFill>
                  <a:schemeClr val="tx1">
                    <a:lumMod val="75000"/>
                    <a:lumOff val="25000"/>
                  </a:schemeClr>
                </a:solidFill>
              </a:rPr>
              <a:t> </a:t>
            </a:r>
            <a:r>
              <a:rPr lang="pl-PL" sz="1400" b="1" dirty="0">
                <a:solidFill>
                  <a:schemeClr val="tx1">
                    <a:lumMod val="75000"/>
                    <a:lumOff val="25000"/>
                  </a:schemeClr>
                </a:solidFill>
              </a:rPr>
              <a:t>Fills the Pacific Ocean</a:t>
            </a:r>
          </a:p>
          <a:p>
            <a:r>
              <a:rPr lang="pl-PL" sz="1400" b="1" dirty="0">
                <a:solidFill>
                  <a:schemeClr val="tx1">
                    <a:lumMod val="75000"/>
                    <a:lumOff val="25000"/>
                  </a:schemeClr>
                </a:solidFill>
              </a:rPr>
              <a:t>Yottabyte	</a:t>
            </a:r>
            <a:r>
              <a:rPr lang="en-GB" sz="1400" b="1" dirty="0">
                <a:solidFill>
                  <a:schemeClr val="tx1">
                    <a:lumMod val="75000"/>
                    <a:lumOff val="25000"/>
                  </a:schemeClr>
                </a:solidFill>
              </a:rPr>
              <a:t> </a:t>
            </a:r>
            <a:r>
              <a:rPr lang="pl-PL" sz="1400" b="1" dirty="0">
                <a:solidFill>
                  <a:schemeClr val="tx1">
                    <a:lumMod val="75000"/>
                    <a:lumOff val="25000"/>
                  </a:schemeClr>
                </a:solidFill>
              </a:rPr>
              <a:t>As earth-sized rice ball</a:t>
            </a:r>
          </a:p>
        </p:txBody>
      </p:sp>
    </p:spTree>
    <p:extLst>
      <p:ext uri="{BB962C8B-B14F-4D97-AF65-F5344CB8AC3E}">
        <p14:creationId xmlns:p14="http://schemas.microsoft.com/office/powerpoint/2010/main" val="25178771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CBCE3D-474F-4001-901A-AE5E9767AD99}"/>
              </a:ext>
            </a:extLst>
          </p:cNvPr>
          <p:cNvSpPr>
            <a:spLocks noGrp="1"/>
          </p:cNvSpPr>
          <p:nvPr>
            <p:ph type="title"/>
          </p:nvPr>
        </p:nvSpPr>
        <p:spPr>
          <a:xfrm>
            <a:off x="628650" y="1092814"/>
            <a:ext cx="7886700" cy="543841"/>
          </a:xfrm>
        </p:spPr>
        <p:txBody>
          <a:bodyPr>
            <a:normAutofit fontScale="90000"/>
          </a:bodyPr>
          <a:lstStyle/>
          <a:p>
            <a:r>
              <a:rPr lang="en-GB" dirty="0"/>
              <a:t>Big Data Processing</a:t>
            </a:r>
            <a:endParaRPr lang="pl-PL" dirty="0"/>
          </a:p>
        </p:txBody>
      </p:sp>
      <p:pic>
        <p:nvPicPr>
          <p:cNvPr id="39" name="Picture 38">
            <a:extLst>
              <a:ext uri="{FF2B5EF4-FFF2-40B4-BE49-F238E27FC236}">
                <a16:creationId xmlns:a16="http://schemas.microsoft.com/office/drawing/2014/main" id="{B8AACDCD-5689-48F4-9A65-9DA8869E4C8B}"/>
              </a:ext>
            </a:extLst>
          </p:cNvPr>
          <p:cNvPicPr>
            <a:picLocks noChangeAspect="1"/>
          </p:cNvPicPr>
          <p:nvPr/>
        </p:nvPicPr>
        <p:blipFill>
          <a:blip r:embed="rId3"/>
          <a:stretch>
            <a:fillRect/>
          </a:stretch>
        </p:blipFill>
        <p:spPr>
          <a:xfrm>
            <a:off x="500863" y="1723546"/>
            <a:ext cx="966787" cy="1157287"/>
          </a:xfrm>
          <a:prstGeom prst="rect">
            <a:avLst/>
          </a:prstGeom>
        </p:spPr>
      </p:pic>
      <p:sp>
        <p:nvSpPr>
          <p:cNvPr id="4" name="Cylinder 3">
            <a:extLst>
              <a:ext uri="{FF2B5EF4-FFF2-40B4-BE49-F238E27FC236}">
                <a16:creationId xmlns:a16="http://schemas.microsoft.com/office/drawing/2014/main" id="{2C6A3E10-39BD-420D-8C08-EAA146324E91}"/>
              </a:ext>
            </a:extLst>
          </p:cNvPr>
          <p:cNvSpPr/>
          <p:nvPr/>
        </p:nvSpPr>
        <p:spPr>
          <a:xfrm>
            <a:off x="1517361" y="2432720"/>
            <a:ext cx="766689" cy="98473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GB" dirty="0"/>
              <a:t>A-Z</a:t>
            </a:r>
            <a:endParaRPr lang="pl-PL" dirty="0"/>
          </a:p>
        </p:txBody>
      </p:sp>
      <p:sp>
        <p:nvSpPr>
          <p:cNvPr id="6" name="Rectangle: Rounded Corners 5">
            <a:extLst>
              <a:ext uri="{FF2B5EF4-FFF2-40B4-BE49-F238E27FC236}">
                <a16:creationId xmlns:a16="http://schemas.microsoft.com/office/drawing/2014/main" id="{61B4B57D-10A2-409C-9A86-DB1D67936ECB}"/>
              </a:ext>
            </a:extLst>
          </p:cNvPr>
          <p:cNvSpPr/>
          <p:nvPr/>
        </p:nvSpPr>
        <p:spPr>
          <a:xfrm>
            <a:off x="898383" y="2041866"/>
            <a:ext cx="1990579" cy="2489983"/>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pl-PL"/>
          </a:p>
        </p:txBody>
      </p:sp>
      <p:pic>
        <p:nvPicPr>
          <p:cNvPr id="7" name="Picture 6">
            <a:extLst>
              <a:ext uri="{FF2B5EF4-FFF2-40B4-BE49-F238E27FC236}">
                <a16:creationId xmlns:a16="http://schemas.microsoft.com/office/drawing/2014/main" id="{FCA5B63C-3DF6-401F-B406-59522EE0A738}"/>
              </a:ext>
            </a:extLst>
          </p:cNvPr>
          <p:cNvPicPr>
            <a:picLocks noChangeAspect="1"/>
          </p:cNvPicPr>
          <p:nvPr/>
        </p:nvPicPr>
        <p:blipFill>
          <a:blip r:embed="rId4"/>
          <a:stretch>
            <a:fillRect/>
          </a:stretch>
        </p:blipFill>
        <p:spPr>
          <a:xfrm>
            <a:off x="984257" y="3464992"/>
            <a:ext cx="618760" cy="605664"/>
          </a:xfrm>
          <a:prstGeom prst="rect">
            <a:avLst/>
          </a:prstGeom>
        </p:spPr>
      </p:pic>
      <p:pic>
        <p:nvPicPr>
          <p:cNvPr id="8" name="Picture 7">
            <a:extLst>
              <a:ext uri="{FF2B5EF4-FFF2-40B4-BE49-F238E27FC236}">
                <a16:creationId xmlns:a16="http://schemas.microsoft.com/office/drawing/2014/main" id="{6E7EE361-510A-4474-8981-6AD149E67913}"/>
              </a:ext>
            </a:extLst>
          </p:cNvPr>
          <p:cNvPicPr>
            <a:picLocks noChangeAspect="1"/>
          </p:cNvPicPr>
          <p:nvPr/>
        </p:nvPicPr>
        <p:blipFill>
          <a:blip r:embed="rId5"/>
          <a:stretch>
            <a:fillRect/>
          </a:stretch>
        </p:blipFill>
        <p:spPr>
          <a:xfrm>
            <a:off x="1970237" y="3505479"/>
            <a:ext cx="743540" cy="605665"/>
          </a:xfrm>
          <a:prstGeom prst="rect">
            <a:avLst/>
          </a:prstGeom>
        </p:spPr>
      </p:pic>
      <p:pic>
        <p:nvPicPr>
          <p:cNvPr id="11" name="Picture 10">
            <a:extLst>
              <a:ext uri="{FF2B5EF4-FFF2-40B4-BE49-F238E27FC236}">
                <a16:creationId xmlns:a16="http://schemas.microsoft.com/office/drawing/2014/main" id="{F42E8182-A760-452E-B308-4AA8C0D4B270}"/>
              </a:ext>
            </a:extLst>
          </p:cNvPr>
          <p:cNvPicPr>
            <a:picLocks noChangeAspect="1"/>
          </p:cNvPicPr>
          <p:nvPr/>
        </p:nvPicPr>
        <p:blipFill>
          <a:blip r:embed="rId5"/>
          <a:stretch>
            <a:fillRect/>
          </a:stretch>
        </p:blipFill>
        <p:spPr>
          <a:xfrm>
            <a:off x="2113404" y="3601658"/>
            <a:ext cx="667642" cy="543841"/>
          </a:xfrm>
          <a:prstGeom prst="rect">
            <a:avLst/>
          </a:prstGeom>
        </p:spPr>
      </p:pic>
      <p:pic>
        <p:nvPicPr>
          <p:cNvPr id="38" name="Picture 37">
            <a:extLst>
              <a:ext uri="{FF2B5EF4-FFF2-40B4-BE49-F238E27FC236}">
                <a16:creationId xmlns:a16="http://schemas.microsoft.com/office/drawing/2014/main" id="{D539AA1C-7DCE-48F8-A081-AADDC28D5690}"/>
              </a:ext>
            </a:extLst>
          </p:cNvPr>
          <p:cNvPicPr>
            <a:picLocks noChangeAspect="1"/>
          </p:cNvPicPr>
          <p:nvPr/>
        </p:nvPicPr>
        <p:blipFill>
          <a:blip r:embed="rId4"/>
          <a:stretch>
            <a:fillRect/>
          </a:stretch>
        </p:blipFill>
        <p:spPr>
          <a:xfrm>
            <a:off x="1310815" y="3641270"/>
            <a:ext cx="618760" cy="605664"/>
          </a:xfrm>
          <a:prstGeom prst="rect">
            <a:avLst/>
          </a:prstGeom>
        </p:spPr>
      </p:pic>
      <p:grpSp>
        <p:nvGrpSpPr>
          <p:cNvPr id="50" name="Group 49">
            <a:extLst>
              <a:ext uri="{FF2B5EF4-FFF2-40B4-BE49-F238E27FC236}">
                <a16:creationId xmlns:a16="http://schemas.microsoft.com/office/drawing/2014/main" id="{740F7C98-B145-46D4-8B32-7558AA5AC6DF}"/>
              </a:ext>
            </a:extLst>
          </p:cNvPr>
          <p:cNvGrpSpPr/>
          <p:nvPr/>
        </p:nvGrpSpPr>
        <p:grpSpPr>
          <a:xfrm>
            <a:off x="3623122" y="1785699"/>
            <a:ext cx="4210063" cy="2575487"/>
            <a:chOff x="3216507" y="1708326"/>
            <a:chExt cx="4210063" cy="2575487"/>
          </a:xfrm>
        </p:grpSpPr>
        <p:pic>
          <p:nvPicPr>
            <p:cNvPr id="47" name="Picture 46">
              <a:extLst>
                <a:ext uri="{FF2B5EF4-FFF2-40B4-BE49-F238E27FC236}">
                  <a16:creationId xmlns:a16="http://schemas.microsoft.com/office/drawing/2014/main" id="{8842662A-2DA8-4DBE-9244-EC47A41C850F}"/>
                </a:ext>
              </a:extLst>
            </p:cNvPr>
            <p:cNvPicPr>
              <a:picLocks noChangeAspect="1"/>
            </p:cNvPicPr>
            <p:nvPr/>
          </p:nvPicPr>
          <p:blipFill>
            <a:blip r:embed="rId3"/>
            <a:stretch>
              <a:fillRect/>
            </a:stretch>
          </p:blipFill>
          <p:spPr>
            <a:xfrm>
              <a:off x="6448057" y="3268117"/>
              <a:ext cx="353309" cy="422927"/>
            </a:xfrm>
            <a:prstGeom prst="rect">
              <a:avLst/>
            </a:prstGeom>
          </p:spPr>
        </p:pic>
        <p:pic>
          <p:nvPicPr>
            <p:cNvPr id="46" name="Picture 45">
              <a:extLst>
                <a:ext uri="{FF2B5EF4-FFF2-40B4-BE49-F238E27FC236}">
                  <a16:creationId xmlns:a16="http://schemas.microsoft.com/office/drawing/2014/main" id="{D390A0C7-A843-45C9-9090-5648D335654D}"/>
                </a:ext>
              </a:extLst>
            </p:cNvPr>
            <p:cNvPicPr>
              <a:picLocks noChangeAspect="1"/>
            </p:cNvPicPr>
            <p:nvPr/>
          </p:nvPicPr>
          <p:blipFill>
            <a:blip r:embed="rId3"/>
            <a:stretch>
              <a:fillRect/>
            </a:stretch>
          </p:blipFill>
          <p:spPr>
            <a:xfrm>
              <a:off x="4358648" y="3268118"/>
              <a:ext cx="353309" cy="422927"/>
            </a:xfrm>
            <a:prstGeom prst="rect">
              <a:avLst/>
            </a:prstGeom>
          </p:spPr>
        </p:pic>
        <p:pic>
          <p:nvPicPr>
            <p:cNvPr id="45" name="Picture 44">
              <a:extLst>
                <a:ext uri="{FF2B5EF4-FFF2-40B4-BE49-F238E27FC236}">
                  <a16:creationId xmlns:a16="http://schemas.microsoft.com/office/drawing/2014/main" id="{DD09F67E-C60F-4B85-BF1F-732C55C98D03}"/>
                </a:ext>
              </a:extLst>
            </p:cNvPr>
            <p:cNvPicPr>
              <a:picLocks noChangeAspect="1"/>
            </p:cNvPicPr>
            <p:nvPr/>
          </p:nvPicPr>
          <p:blipFill>
            <a:blip r:embed="rId3"/>
            <a:stretch>
              <a:fillRect/>
            </a:stretch>
          </p:blipFill>
          <p:spPr>
            <a:xfrm>
              <a:off x="6464106" y="1708326"/>
              <a:ext cx="353309" cy="422927"/>
            </a:xfrm>
            <a:prstGeom prst="rect">
              <a:avLst/>
            </a:prstGeom>
          </p:spPr>
        </p:pic>
        <p:pic>
          <p:nvPicPr>
            <p:cNvPr id="44" name="Picture 43">
              <a:extLst>
                <a:ext uri="{FF2B5EF4-FFF2-40B4-BE49-F238E27FC236}">
                  <a16:creationId xmlns:a16="http://schemas.microsoft.com/office/drawing/2014/main" id="{FAB49FBB-9F11-4807-8009-983E14540E9E}"/>
                </a:ext>
              </a:extLst>
            </p:cNvPr>
            <p:cNvPicPr>
              <a:picLocks noChangeAspect="1"/>
            </p:cNvPicPr>
            <p:nvPr/>
          </p:nvPicPr>
          <p:blipFill>
            <a:blip r:embed="rId3"/>
            <a:stretch>
              <a:fillRect/>
            </a:stretch>
          </p:blipFill>
          <p:spPr>
            <a:xfrm>
              <a:off x="4373884" y="1711304"/>
              <a:ext cx="353309" cy="422927"/>
            </a:xfrm>
            <a:prstGeom prst="rect">
              <a:avLst/>
            </a:prstGeom>
          </p:spPr>
        </p:pic>
        <p:sp>
          <p:nvSpPr>
            <p:cNvPr id="34" name="Cylinder 33">
              <a:extLst>
                <a:ext uri="{FF2B5EF4-FFF2-40B4-BE49-F238E27FC236}">
                  <a16:creationId xmlns:a16="http://schemas.microsoft.com/office/drawing/2014/main" id="{0930A138-B520-45F1-9952-F2CA53F728FD}"/>
                </a:ext>
              </a:extLst>
            </p:cNvPr>
            <p:cNvSpPr/>
            <p:nvPr/>
          </p:nvSpPr>
          <p:spPr>
            <a:xfrm>
              <a:off x="4727193" y="1997317"/>
              <a:ext cx="480646" cy="595532"/>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600" dirty="0"/>
                <a:t>A-F</a:t>
              </a:r>
              <a:endParaRPr lang="pl-PL" sz="1600" dirty="0"/>
            </a:p>
          </p:txBody>
        </p:sp>
        <p:sp>
          <p:nvSpPr>
            <p:cNvPr id="35" name="Cylinder 34">
              <a:extLst>
                <a:ext uri="{FF2B5EF4-FFF2-40B4-BE49-F238E27FC236}">
                  <a16:creationId xmlns:a16="http://schemas.microsoft.com/office/drawing/2014/main" id="{3B4EBE64-D4B2-43D6-A351-9D331FA2E75C}"/>
                </a:ext>
              </a:extLst>
            </p:cNvPr>
            <p:cNvSpPr/>
            <p:nvPr/>
          </p:nvSpPr>
          <p:spPr>
            <a:xfrm>
              <a:off x="6832938" y="1976218"/>
              <a:ext cx="480646" cy="59553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G-K</a:t>
              </a:r>
              <a:endParaRPr lang="pl-PL" sz="1600" dirty="0"/>
            </a:p>
          </p:txBody>
        </p:sp>
        <p:sp>
          <p:nvSpPr>
            <p:cNvPr id="36" name="Cylinder 35">
              <a:extLst>
                <a:ext uri="{FF2B5EF4-FFF2-40B4-BE49-F238E27FC236}">
                  <a16:creationId xmlns:a16="http://schemas.microsoft.com/office/drawing/2014/main" id="{C125FE6B-22CC-491F-B31A-DF76F786956A}"/>
                </a:ext>
              </a:extLst>
            </p:cNvPr>
            <p:cNvSpPr/>
            <p:nvPr/>
          </p:nvSpPr>
          <p:spPr>
            <a:xfrm>
              <a:off x="4727193" y="3512747"/>
              <a:ext cx="480646" cy="595532"/>
            </a:xfrm>
            <a:prstGeom prst="can">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GB" dirty="0">
                  <a:solidFill>
                    <a:schemeClr val="bg1"/>
                  </a:solidFill>
                </a:rPr>
                <a:t>L-P</a:t>
              </a:r>
              <a:endParaRPr lang="pl-PL" dirty="0">
                <a:solidFill>
                  <a:schemeClr val="bg1"/>
                </a:solidFill>
              </a:endParaRPr>
            </a:p>
          </p:txBody>
        </p:sp>
        <p:sp>
          <p:nvSpPr>
            <p:cNvPr id="37" name="Cylinder 36">
              <a:extLst>
                <a:ext uri="{FF2B5EF4-FFF2-40B4-BE49-F238E27FC236}">
                  <a16:creationId xmlns:a16="http://schemas.microsoft.com/office/drawing/2014/main" id="{BF1C91E1-9DD4-4B29-AA93-98C7B562F5B1}"/>
                </a:ext>
              </a:extLst>
            </p:cNvPr>
            <p:cNvSpPr/>
            <p:nvPr/>
          </p:nvSpPr>
          <p:spPr>
            <a:xfrm>
              <a:off x="6817415" y="3515034"/>
              <a:ext cx="480646" cy="595532"/>
            </a:xfrm>
            <a:prstGeom prst="ca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600" dirty="0"/>
                <a:t>Q-Z</a:t>
              </a:r>
              <a:endParaRPr lang="pl-PL" sz="1600" dirty="0"/>
            </a:p>
          </p:txBody>
        </p:sp>
        <p:sp>
          <p:nvSpPr>
            <p:cNvPr id="40" name="Rectangle: Rounded Corners 39">
              <a:extLst>
                <a:ext uri="{FF2B5EF4-FFF2-40B4-BE49-F238E27FC236}">
                  <a16:creationId xmlns:a16="http://schemas.microsoft.com/office/drawing/2014/main" id="{51E019B0-DDF2-4424-9C02-11F407C5ACA5}"/>
                </a:ext>
              </a:extLst>
            </p:cNvPr>
            <p:cNvSpPr/>
            <p:nvPr/>
          </p:nvSpPr>
          <p:spPr>
            <a:xfrm>
              <a:off x="4534490" y="1794783"/>
              <a:ext cx="801858" cy="958402"/>
            </a:xfrm>
            <a:prstGeom prst="roundRect">
              <a:avLst/>
            </a:prstGeom>
            <a:noFill/>
            <a:ln w="190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pl-PL"/>
            </a:p>
          </p:txBody>
        </p:sp>
        <p:sp>
          <p:nvSpPr>
            <p:cNvPr id="41" name="Rectangle: Rounded Corners 40">
              <a:extLst>
                <a:ext uri="{FF2B5EF4-FFF2-40B4-BE49-F238E27FC236}">
                  <a16:creationId xmlns:a16="http://schemas.microsoft.com/office/drawing/2014/main" id="{43662067-EB4C-4F66-B504-791564AF2D52}"/>
                </a:ext>
              </a:extLst>
            </p:cNvPr>
            <p:cNvSpPr/>
            <p:nvPr/>
          </p:nvSpPr>
          <p:spPr>
            <a:xfrm>
              <a:off x="6624712" y="1794783"/>
              <a:ext cx="801858" cy="958402"/>
            </a:xfrm>
            <a:prstGeom prst="roundRect">
              <a:avLst/>
            </a:prstGeom>
            <a:noFill/>
            <a:ln w="190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pl-PL"/>
            </a:p>
          </p:txBody>
        </p:sp>
        <p:sp>
          <p:nvSpPr>
            <p:cNvPr id="42" name="Rectangle: Rounded Corners 41">
              <a:extLst>
                <a:ext uri="{FF2B5EF4-FFF2-40B4-BE49-F238E27FC236}">
                  <a16:creationId xmlns:a16="http://schemas.microsoft.com/office/drawing/2014/main" id="{9EC5C283-FC5B-46B9-9C3C-5E7C4E69C1C3}"/>
                </a:ext>
              </a:extLst>
            </p:cNvPr>
            <p:cNvSpPr/>
            <p:nvPr/>
          </p:nvSpPr>
          <p:spPr>
            <a:xfrm>
              <a:off x="4534490" y="3325411"/>
              <a:ext cx="801858" cy="958402"/>
            </a:xfrm>
            <a:prstGeom prst="roundRect">
              <a:avLst/>
            </a:prstGeom>
            <a:noFill/>
            <a:ln w="190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pl-PL"/>
            </a:p>
          </p:txBody>
        </p:sp>
        <p:sp>
          <p:nvSpPr>
            <p:cNvPr id="43" name="Rectangle: Rounded Corners 42">
              <a:extLst>
                <a:ext uri="{FF2B5EF4-FFF2-40B4-BE49-F238E27FC236}">
                  <a16:creationId xmlns:a16="http://schemas.microsoft.com/office/drawing/2014/main" id="{220D12C4-B003-49DF-8AD2-4065E06379C3}"/>
                </a:ext>
              </a:extLst>
            </p:cNvPr>
            <p:cNvSpPr/>
            <p:nvPr/>
          </p:nvSpPr>
          <p:spPr>
            <a:xfrm>
              <a:off x="6624712" y="3325411"/>
              <a:ext cx="801858" cy="958402"/>
            </a:xfrm>
            <a:prstGeom prst="roundRect">
              <a:avLst/>
            </a:prstGeom>
            <a:noFill/>
            <a:ln w="190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pl-PL"/>
            </a:p>
          </p:txBody>
        </p:sp>
        <p:sp>
          <p:nvSpPr>
            <p:cNvPr id="49" name="Arrow: Right 48">
              <a:extLst>
                <a:ext uri="{FF2B5EF4-FFF2-40B4-BE49-F238E27FC236}">
                  <a16:creationId xmlns:a16="http://schemas.microsoft.com/office/drawing/2014/main" id="{28DCFABC-447A-48D5-BF86-0C15E6945D53}"/>
                </a:ext>
              </a:extLst>
            </p:cNvPr>
            <p:cNvSpPr/>
            <p:nvPr/>
          </p:nvSpPr>
          <p:spPr>
            <a:xfrm>
              <a:off x="3216507" y="2571750"/>
              <a:ext cx="885481" cy="868021"/>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pl-PL"/>
            </a:p>
          </p:txBody>
        </p:sp>
      </p:grpSp>
    </p:spTree>
    <p:extLst>
      <p:ext uri="{BB962C8B-B14F-4D97-AF65-F5344CB8AC3E}">
        <p14:creationId xmlns:p14="http://schemas.microsoft.com/office/powerpoint/2010/main" val="4220217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1000"/>
                                        <p:tgtEl>
                                          <p:spTgt spid="50"/>
                                        </p:tgtEl>
                                      </p:cBhvr>
                                    </p:animEffect>
                                    <p:anim calcmode="lin" valueType="num">
                                      <p:cBhvr>
                                        <p:cTn id="20" dur="1000" fill="hold"/>
                                        <p:tgtEl>
                                          <p:spTgt spid="50"/>
                                        </p:tgtEl>
                                        <p:attrNameLst>
                                          <p:attrName>ppt_x</p:attrName>
                                        </p:attrNameLst>
                                      </p:cBhvr>
                                      <p:tavLst>
                                        <p:tav tm="0">
                                          <p:val>
                                            <p:strVal val="#ppt_x"/>
                                          </p:val>
                                        </p:tav>
                                        <p:tav tm="100000">
                                          <p:val>
                                            <p:strVal val="#ppt_x"/>
                                          </p:val>
                                        </p:tav>
                                      </p:tavLst>
                                    </p:anim>
                                    <p:anim calcmode="lin" valueType="num">
                                      <p:cBhvr>
                                        <p:cTn id="21"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CBCE3D-474F-4001-901A-AE5E9767AD99}"/>
              </a:ext>
            </a:extLst>
          </p:cNvPr>
          <p:cNvSpPr>
            <a:spLocks noGrp="1"/>
          </p:cNvSpPr>
          <p:nvPr>
            <p:ph type="title"/>
          </p:nvPr>
        </p:nvSpPr>
        <p:spPr>
          <a:xfrm>
            <a:off x="628650" y="1092814"/>
            <a:ext cx="7886700" cy="543841"/>
          </a:xfrm>
        </p:spPr>
        <p:txBody>
          <a:bodyPr>
            <a:normAutofit fontScale="90000"/>
          </a:bodyPr>
          <a:lstStyle/>
          <a:p>
            <a:r>
              <a:rPr lang="en-GB" dirty="0"/>
              <a:t>Big Data Processing</a:t>
            </a:r>
            <a:endParaRPr lang="pl-PL" dirty="0"/>
          </a:p>
        </p:txBody>
      </p:sp>
      <p:sp>
        <p:nvSpPr>
          <p:cNvPr id="29" name="Cylinder 28">
            <a:extLst>
              <a:ext uri="{FF2B5EF4-FFF2-40B4-BE49-F238E27FC236}">
                <a16:creationId xmlns:a16="http://schemas.microsoft.com/office/drawing/2014/main" id="{DEB8DF9D-8610-4928-AF8E-638550935668}"/>
              </a:ext>
            </a:extLst>
          </p:cNvPr>
          <p:cNvSpPr/>
          <p:nvPr/>
        </p:nvSpPr>
        <p:spPr>
          <a:xfrm>
            <a:off x="1849001" y="3911780"/>
            <a:ext cx="535473" cy="520504"/>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600" dirty="0"/>
              <a:t>A-F</a:t>
            </a:r>
            <a:endParaRPr lang="pl-PL" sz="1600" dirty="0"/>
          </a:p>
        </p:txBody>
      </p:sp>
      <p:sp>
        <p:nvSpPr>
          <p:cNvPr id="30" name="Cylinder 29">
            <a:extLst>
              <a:ext uri="{FF2B5EF4-FFF2-40B4-BE49-F238E27FC236}">
                <a16:creationId xmlns:a16="http://schemas.microsoft.com/office/drawing/2014/main" id="{F6E9F6EB-DADA-4695-8A27-E20D7EE73EF4}"/>
              </a:ext>
            </a:extLst>
          </p:cNvPr>
          <p:cNvSpPr/>
          <p:nvPr/>
        </p:nvSpPr>
        <p:spPr>
          <a:xfrm>
            <a:off x="3040346" y="3729354"/>
            <a:ext cx="535473" cy="72707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G-K</a:t>
            </a:r>
            <a:endParaRPr lang="pl-PL" sz="1600" dirty="0"/>
          </a:p>
        </p:txBody>
      </p:sp>
      <p:sp>
        <p:nvSpPr>
          <p:cNvPr id="31" name="Cylinder 30">
            <a:extLst>
              <a:ext uri="{FF2B5EF4-FFF2-40B4-BE49-F238E27FC236}">
                <a16:creationId xmlns:a16="http://schemas.microsoft.com/office/drawing/2014/main" id="{3301E694-2176-4DB1-A26A-7DA5AF37209B}"/>
              </a:ext>
            </a:extLst>
          </p:cNvPr>
          <p:cNvSpPr/>
          <p:nvPr/>
        </p:nvSpPr>
        <p:spPr>
          <a:xfrm>
            <a:off x="4322434" y="3989152"/>
            <a:ext cx="535474" cy="474762"/>
          </a:xfrm>
          <a:prstGeom prst="can">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GB" dirty="0">
                <a:solidFill>
                  <a:schemeClr val="bg1"/>
                </a:solidFill>
              </a:rPr>
              <a:t>L-P</a:t>
            </a:r>
            <a:endParaRPr lang="pl-PL" dirty="0">
              <a:solidFill>
                <a:schemeClr val="bg1"/>
              </a:solidFill>
            </a:endParaRPr>
          </a:p>
        </p:txBody>
      </p:sp>
      <p:sp>
        <p:nvSpPr>
          <p:cNvPr id="32" name="Cylinder 31">
            <a:extLst>
              <a:ext uri="{FF2B5EF4-FFF2-40B4-BE49-F238E27FC236}">
                <a16:creationId xmlns:a16="http://schemas.microsoft.com/office/drawing/2014/main" id="{58E02654-8739-4555-BF97-22CB09793A19}"/>
              </a:ext>
            </a:extLst>
          </p:cNvPr>
          <p:cNvSpPr/>
          <p:nvPr/>
        </p:nvSpPr>
        <p:spPr>
          <a:xfrm>
            <a:off x="5564042" y="3705212"/>
            <a:ext cx="738995" cy="727072"/>
          </a:xfrm>
          <a:prstGeom prst="ca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600" dirty="0"/>
              <a:t>Q-Z</a:t>
            </a:r>
            <a:endParaRPr lang="pl-PL" sz="1600" dirty="0"/>
          </a:p>
        </p:txBody>
      </p:sp>
      <p:sp>
        <p:nvSpPr>
          <p:cNvPr id="54" name="Rectangle 53">
            <a:extLst>
              <a:ext uri="{FF2B5EF4-FFF2-40B4-BE49-F238E27FC236}">
                <a16:creationId xmlns:a16="http://schemas.microsoft.com/office/drawing/2014/main" id="{3C7A6A0A-43BE-4AD8-BAEB-CD242A5ED074}"/>
              </a:ext>
            </a:extLst>
          </p:cNvPr>
          <p:cNvSpPr/>
          <p:nvPr/>
        </p:nvSpPr>
        <p:spPr>
          <a:xfrm>
            <a:off x="1595216" y="3588222"/>
            <a:ext cx="5101006" cy="924927"/>
          </a:xfrm>
          <a:prstGeom prst="rect">
            <a:avLst/>
          </a:prstGeom>
          <a:noFill/>
          <a:ln w="12700" cap="flat" cmpd="sng" algn="ctr">
            <a:solidFill>
              <a:schemeClr val="accent2"/>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pl-PL"/>
          </a:p>
        </p:txBody>
      </p:sp>
      <p:sp>
        <p:nvSpPr>
          <p:cNvPr id="2" name="TextBox 1">
            <a:extLst>
              <a:ext uri="{FF2B5EF4-FFF2-40B4-BE49-F238E27FC236}">
                <a16:creationId xmlns:a16="http://schemas.microsoft.com/office/drawing/2014/main" id="{A7F3F5E3-7B76-4932-8151-2510D4957376}"/>
              </a:ext>
            </a:extLst>
          </p:cNvPr>
          <p:cNvSpPr txBox="1"/>
          <p:nvPr/>
        </p:nvSpPr>
        <p:spPr>
          <a:xfrm>
            <a:off x="6705111" y="4209888"/>
            <a:ext cx="1384290" cy="369332"/>
          </a:xfrm>
          <a:prstGeom prst="rect">
            <a:avLst/>
          </a:prstGeom>
          <a:noFill/>
        </p:spPr>
        <p:txBody>
          <a:bodyPr wrap="none" rtlCol="0">
            <a:spAutoFit/>
          </a:bodyPr>
          <a:lstStyle/>
          <a:p>
            <a:r>
              <a:rPr lang="en-GB" dirty="0">
                <a:solidFill>
                  <a:schemeClr val="tx1">
                    <a:lumMod val="65000"/>
                    <a:lumOff val="35000"/>
                  </a:schemeClr>
                </a:solidFill>
              </a:rPr>
              <a:t>Data Storage</a:t>
            </a:r>
            <a:endParaRPr lang="pl-PL" dirty="0">
              <a:solidFill>
                <a:schemeClr val="tx1">
                  <a:lumMod val="65000"/>
                  <a:lumOff val="35000"/>
                </a:schemeClr>
              </a:solidFill>
            </a:endParaRPr>
          </a:p>
        </p:txBody>
      </p:sp>
      <p:grpSp>
        <p:nvGrpSpPr>
          <p:cNvPr id="9" name="Group 8">
            <a:extLst>
              <a:ext uri="{FF2B5EF4-FFF2-40B4-BE49-F238E27FC236}">
                <a16:creationId xmlns:a16="http://schemas.microsoft.com/office/drawing/2014/main" id="{AC1B1721-FAFB-470E-97CA-1460F78ED215}"/>
              </a:ext>
            </a:extLst>
          </p:cNvPr>
          <p:cNvGrpSpPr/>
          <p:nvPr/>
        </p:nvGrpSpPr>
        <p:grpSpPr>
          <a:xfrm>
            <a:off x="594945" y="1612016"/>
            <a:ext cx="7954110" cy="1976205"/>
            <a:chOff x="594945" y="1612016"/>
            <a:chExt cx="7954110" cy="1976205"/>
          </a:xfrm>
        </p:grpSpPr>
        <p:sp>
          <p:nvSpPr>
            <p:cNvPr id="55" name="Rectangle 54">
              <a:extLst>
                <a:ext uri="{FF2B5EF4-FFF2-40B4-BE49-F238E27FC236}">
                  <a16:creationId xmlns:a16="http://schemas.microsoft.com/office/drawing/2014/main" id="{096927BD-8A02-4C0F-B468-B4CB974BD391}"/>
                </a:ext>
              </a:extLst>
            </p:cNvPr>
            <p:cNvSpPr/>
            <p:nvPr/>
          </p:nvSpPr>
          <p:spPr>
            <a:xfrm>
              <a:off x="594945" y="1995379"/>
              <a:ext cx="7954110" cy="1019110"/>
            </a:xfrm>
            <a:prstGeom prst="rect">
              <a:avLst/>
            </a:prstGeom>
            <a:noFill/>
            <a:ln w="19050" cap="flat" cmpd="sng" algn="ctr">
              <a:solidFill>
                <a:schemeClr val="accent5"/>
              </a:solidFill>
              <a:prstDash val="sysDot"/>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pl-PL"/>
            </a:p>
          </p:txBody>
        </p:sp>
        <p:pic>
          <p:nvPicPr>
            <p:cNvPr id="56" name="Picture 55">
              <a:extLst>
                <a:ext uri="{FF2B5EF4-FFF2-40B4-BE49-F238E27FC236}">
                  <a16:creationId xmlns:a16="http://schemas.microsoft.com/office/drawing/2014/main" id="{53EAC612-8592-4F80-8321-967C58C63AFF}"/>
                </a:ext>
              </a:extLst>
            </p:cNvPr>
            <p:cNvPicPr>
              <a:picLocks noChangeAspect="1"/>
            </p:cNvPicPr>
            <p:nvPr/>
          </p:nvPicPr>
          <p:blipFill>
            <a:blip r:embed="rId3"/>
            <a:stretch>
              <a:fillRect/>
            </a:stretch>
          </p:blipFill>
          <p:spPr>
            <a:xfrm>
              <a:off x="701917" y="2090067"/>
              <a:ext cx="893299" cy="843363"/>
            </a:xfrm>
            <a:prstGeom prst="rect">
              <a:avLst/>
            </a:prstGeom>
          </p:spPr>
        </p:pic>
        <p:pic>
          <p:nvPicPr>
            <p:cNvPr id="57" name="Picture 56">
              <a:extLst>
                <a:ext uri="{FF2B5EF4-FFF2-40B4-BE49-F238E27FC236}">
                  <a16:creationId xmlns:a16="http://schemas.microsoft.com/office/drawing/2014/main" id="{E62112C1-B657-481B-9F86-44BCF2DACD92}"/>
                </a:ext>
              </a:extLst>
            </p:cNvPr>
            <p:cNvPicPr>
              <a:picLocks noChangeAspect="1"/>
            </p:cNvPicPr>
            <p:nvPr/>
          </p:nvPicPr>
          <p:blipFill>
            <a:blip r:embed="rId3"/>
            <a:stretch>
              <a:fillRect/>
            </a:stretch>
          </p:blipFill>
          <p:spPr>
            <a:xfrm>
              <a:off x="1708056" y="2076618"/>
              <a:ext cx="893299" cy="843363"/>
            </a:xfrm>
            <a:prstGeom prst="rect">
              <a:avLst/>
            </a:prstGeom>
          </p:spPr>
        </p:pic>
        <p:pic>
          <p:nvPicPr>
            <p:cNvPr id="58" name="Picture 57">
              <a:extLst>
                <a:ext uri="{FF2B5EF4-FFF2-40B4-BE49-F238E27FC236}">
                  <a16:creationId xmlns:a16="http://schemas.microsoft.com/office/drawing/2014/main" id="{80BDFB99-7907-4C1E-850A-9D8CBEF690E7}"/>
                </a:ext>
              </a:extLst>
            </p:cNvPr>
            <p:cNvPicPr>
              <a:picLocks noChangeAspect="1"/>
            </p:cNvPicPr>
            <p:nvPr/>
          </p:nvPicPr>
          <p:blipFill>
            <a:blip r:embed="rId3"/>
            <a:stretch>
              <a:fillRect/>
            </a:stretch>
          </p:blipFill>
          <p:spPr>
            <a:xfrm>
              <a:off x="2636522" y="2076619"/>
              <a:ext cx="893299" cy="843363"/>
            </a:xfrm>
            <a:prstGeom prst="rect">
              <a:avLst/>
            </a:prstGeom>
          </p:spPr>
        </p:pic>
        <p:pic>
          <p:nvPicPr>
            <p:cNvPr id="59" name="Picture 58">
              <a:extLst>
                <a:ext uri="{FF2B5EF4-FFF2-40B4-BE49-F238E27FC236}">
                  <a16:creationId xmlns:a16="http://schemas.microsoft.com/office/drawing/2014/main" id="{C5CA04AE-8C3B-48FE-8015-102751927108}"/>
                </a:ext>
              </a:extLst>
            </p:cNvPr>
            <p:cNvPicPr>
              <a:picLocks noChangeAspect="1"/>
            </p:cNvPicPr>
            <p:nvPr/>
          </p:nvPicPr>
          <p:blipFill>
            <a:blip r:embed="rId3"/>
            <a:stretch>
              <a:fillRect/>
            </a:stretch>
          </p:blipFill>
          <p:spPr>
            <a:xfrm>
              <a:off x="3626675" y="2076619"/>
              <a:ext cx="893299" cy="843363"/>
            </a:xfrm>
            <a:prstGeom prst="rect">
              <a:avLst/>
            </a:prstGeom>
          </p:spPr>
        </p:pic>
        <p:pic>
          <p:nvPicPr>
            <p:cNvPr id="60" name="Picture 59">
              <a:extLst>
                <a:ext uri="{FF2B5EF4-FFF2-40B4-BE49-F238E27FC236}">
                  <a16:creationId xmlns:a16="http://schemas.microsoft.com/office/drawing/2014/main" id="{59487D2A-7027-4A01-A395-D72A73B28225}"/>
                </a:ext>
              </a:extLst>
            </p:cNvPr>
            <p:cNvPicPr>
              <a:picLocks noChangeAspect="1"/>
            </p:cNvPicPr>
            <p:nvPr/>
          </p:nvPicPr>
          <p:blipFill>
            <a:blip r:embed="rId3"/>
            <a:stretch>
              <a:fillRect/>
            </a:stretch>
          </p:blipFill>
          <p:spPr>
            <a:xfrm>
              <a:off x="4516903" y="2090065"/>
              <a:ext cx="893299" cy="843363"/>
            </a:xfrm>
            <a:prstGeom prst="rect">
              <a:avLst/>
            </a:prstGeom>
          </p:spPr>
        </p:pic>
        <p:pic>
          <p:nvPicPr>
            <p:cNvPr id="61" name="Picture 60">
              <a:extLst>
                <a:ext uri="{FF2B5EF4-FFF2-40B4-BE49-F238E27FC236}">
                  <a16:creationId xmlns:a16="http://schemas.microsoft.com/office/drawing/2014/main" id="{55C67ECE-DF84-4B5D-8661-800362A37CEA}"/>
                </a:ext>
              </a:extLst>
            </p:cNvPr>
            <p:cNvPicPr>
              <a:picLocks noChangeAspect="1"/>
            </p:cNvPicPr>
            <p:nvPr/>
          </p:nvPicPr>
          <p:blipFill>
            <a:blip r:embed="rId3"/>
            <a:stretch>
              <a:fillRect/>
            </a:stretch>
          </p:blipFill>
          <p:spPr>
            <a:xfrm>
              <a:off x="5497818" y="2090065"/>
              <a:ext cx="893299" cy="843363"/>
            </a:xfrm>
            <a:prstGeom prst="rect">
              <a:avLst/>
            </a:prstGeom>
          </p:spPr>
        </p:pic>
        <p:pic>
          <p:nvPicPr>
            <p:cNvPr id="62" name="Picture 61">
              <a:extLst>
                <a:ext uri="{FF2B5EF4-FFF2-40B4-BE49-F238E27FC236}">
                  <a16:creationId xmlns:a16="http://schemas.microsoft.com/office/drawing/2014/main" id="{B76286CF-3162-434C-AF08-13F7320BF2CD}"/>
                </a:ext>
              </a:extLst>
            </p:cNvPr>
            <p:cNvPicPr>
              <a:picLocks noChangeAspect="1"/>
            </p:cNvPicPr>
            <p:nvPr/>
          </p:nvPicPr>
          <p:blipFill>
            <a:blip r:embed="rId3"/>
            <a:stretch>
              <a:fillRect/>
            </a:stretch>
          </p:blipFill>
          <p:spPr>
            <a:xfrm>
              <a:off x="6503957" y="2101815"/>
              <a:ext cx="893299" cy="843363"/>
            </a:xfrm>
            <a:prstGeom prst="rect">
              <a:avLst/>
            </a:prstGeom>
          </p:spPr>
        </p:pic>
        <p:pic>
          <p:nvPicPr>
            <p:cNvPr id="63" name="Picture 62">
              <a:extLst>
                <a:ext uri="{FF2B5EF4-FFF2-40B4-BE49-F238E27FC236}">
                  <a16:creationId xmlns:a16="http://schemas.microsoft.com/office/drawing/2014/main" id="{F4D480CA-7371-45AE-BFF7-92587FCEEFD6}"/>
                </a:ext>
              </a:extLst>
            </p:cNvPr>
            <p:cNvPicPr>
              <a:picLocks noChangeAspect="1"/>
            </p:cNvPicPr>
            <p:nvPr/>
          </p:nvPicPr>
          <p:blipFill>
            <a:blip r:embed="rId3"/>
            <a:stretch>
              <a:fillRect/>
            </a:stretch>
          </p:blipFill>
          <p:spPr>
            <a:xfrm>
              <a:off x="7533534" y="2076619"/>
              <a:ext cx="893299" cy="843363"/>
            </a:xfrm>
            <a:prstGeom prst="rect">
              <a:avLst/>
            </a:prstGeom>
          </p:spPr>
        </p:pic>
        <p:sp>
          <p:nvSpPr>
            <p:cNvPr id="64" name="TextBox 63">
              <a:extLst>
                <a:ext uri="{FF2B5EF4-FFF2-40B4-BE49-F238E27FC236}">
                  <a16:creationId xmlns:a16="http://schemas.microsoft.com/office/drawing/2014/main" id="{7B708440-BCB5-4FA5-A0F3-50385922F130}"/>
                </a:ext>
              </a:extLst>
            </p:cNvPr>
            <p:cNvSpPr txBox="1"/>
            <p:nvPr/>
          </p:nvSpPr>
          <p:spPr>
            <a:xfrm>
              <a:off x="7501268" y="1612016"/>
              <a:ext cx="1047787" cy="369332"/>
            </a:xfrm>
            <a:prstGeom prst="rect">
              <a:avLst/>
            </a:prstGeom>
            <a:noFill/>
          </p:spPr>
          <p:txBody>
            <a:bodyPr wrap="none" rtlCol="0">
              <a:spAutoFit/>
            </a:bodyPr>
            <a:lstStyle/>
            <a:p>
              <a:r>
                <a:rPr lang="en-GB" dirty="0">
                  <a:solidFill>
                    <a:schemeClr val="tx1">
                      <a:lumMod val="65000"/>
                      <a:lumOff val="35000"/>
                    </a:schemeClr>
                  </a:solidFill>
                </a:rPr>
                <a:t>Compute</a:t>
              </a:r>
              <a:endParaRPr lang="pl-PL" dirty="0">
                <a:solidFill>
                  <a:schemeClr val="tx1">
                    <a:lumMod val="65000"/>
                    <a:lumOff val="35000"/>
                  </a:schemeClr>
                </a:solidFill>
              </a:endParaRPr>
            </a:p>
          </p:txBody>
        </p:sp>
        <p:sp>
          <p:nvSpPr>
            <p:cNvPr id="5" name="Arrow: Up-Down 4">
              <a:extLst>
                <a:ext uri="{FF2B5EF4-FFF2-40B4-BE49-F238E27FC236}">
                  <a16:creationId xmlns:a16="http://schemas.microsoft.com/office/drawing/2014/main" id="{C1E19FD4-3E1B-4BEC-9D89-D267626238E5}"/>
                </a:ext>
              </a:extLst>
            </p:cNvPr>
            <p:cNvSpPr/>
            <p:nvPr/>
          </p:nvSpPr>
          <p:spPr>
            <a:xfrm>
              <a:off x="3932647" y="3028520"/>
              <a:ext cx="281353" cy="55970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pic>
        <p:nvPicPr>
          <p:cNvPr id="65" name="Picture 6" descr="Znalezione obrazy dla zapytania apache spark sql">
            <a:extLst>
              <a:ext uri="{FF2B5EF4-FFF2-40B4-BE49-F238E27FC236}">
                <a16:creationId xmlns:a16="http://schemas.microsoft.com/office/drawing/2014/main" id="{6811CFEC-D716-4E33-A94E-103E592237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2434" y="3059278"/>
            <a:ext cx="900916" cy="479709"/>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descr="Znalezione obrazy dla zapytania hdinsight">
            <a:extLst>
              <a:ext uri="{FF2B5EF4-FFF2-40B4-BE49-F238E27FC236}">
                <a16:creationId xmlns:a16="http://schemas.microsoft.com/office/drawing/2014/main" id="{3751FE61-6BC4-4EDC-BA56-0F889BE0A6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9938" y="3095729"/>
            <a:ext cx="554549" cy="430591"/>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8" descr="Znalezione obrazy dla zapytania hive">
            <a:extLst>
              <a:ext uri="{FF2B5EF4-FFF2-40B4-BE49-F238E27FC236}">
                <a16:creationId xmlns:a16="http://schemas.microsoft.com/office/drawing/2014/main" id="{99B53762-52B3-4BF0-9515-5E136F3226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10202" y="3027935"/>
            <a:ext cx="575601" cy="5173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A089BEB1-2748-4361-BD34-A5317B7E46F0}"/>
              </a:ext>
            </a:extLst>
          </p:cNvPr>
          <p:cNvPicPr>
            <a:picLocks noChangeAspect="1"/>
          </p:cNvPicPr>
          <p:nvPr/>
        </p:nvPicPr>
        <p:blipFill>
          <a:blip r:embed="rId7"/>
          <a:stretch>
            <a:fillRect/>
          </a:stretch>
        </p:blipFill>
        <p:spPr>
          <a:xfrm>
            <a:off x="2147209" y="3129475"/>
            <a:ext cx="683123" cy="364239"/>
          </a:xfrm>
          <a:prstGeom prst="rect">
            <a:avLst/>
          </a:prstGeom>
        </p:spPr>
      </p:pic>
    </p:spTree>
    <p:extLst>
      <p:ext uri="{BB962C8B-B14F-4D97-AF65-F5344CB8AC3E}">
        <p14:creationId xmlns:p14="http://schemas.microsoft.com/office/powerpoint/2010/main" val="1634490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fade">
                                      <p:cBhvr>
                                        <p:cTn id="19" dur="1000"/>
                                        <p:tgtEl>
                                          <p:spTgt spid="66"/>
                                        </p:tgtEl>
                                      </p:cBhvr>
                                    </p:animEffect>
                                    <p:anim calcmode="lin" valueType="num">
                                      <p:cBhvr>
                                        <p:cTn id="20" dur="1000" fill="hold"/>
                                        <p:tgtEl>
                                          <p:spTgt spid="66"/>
                                        </p:tgtEl>
                                        <p:attrNameLst>
                                          <p:attrName>ppt_x</p:attrName>
                                        </p:attrNameLst>
                                      </p:cBhvr>
                                      <p:tavLst>
                                        <p:tav tm="0">
                                          <p:val>
                                            <p:strVal val="#ppt_x"/>
                                          </p:val>
                                        </p:tav>
                                        <p:tav tm="100000">
                                          <p:val>
                                            <p:strVal val="#ppt_x"/>
                                          </p:val>
                                        </p:tav>
                                      </p:tavLst>
                                    </p:anim>
                                    <p:anim calcmode="lin" valueType="num">
                                      <p:cBhvr>
                                        <p:cTn id="21" dur="1000" fill="hold"/>
                                        <p:tgtEl>
                                          <p:spTgt spid="6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5"/>
                                        </p:tgtEl>
                                        <p:attrNameLst>
                                          <p:attrName>style.visibility</p:attrName>
                                        </p:attrNameLst>
                                      </p:cBhvr>
                                      <p:to>
                                        <p:strVal val="visible"/>
                                      </p:to>
                                    </p:set>
                                    <p:animEffect transition="in" filter="fade">
                                      <p:cBhvr>
                                        <p:cTn id="24" dur="1000"/>
                                        <p:tgtEl>
                                          <p:spTgt spid="65"/>
                                        </p:tgtEl>
                                      </p:cBhvr>
                                    </p:animEffect>
                                    <p:anim calcmode="lin" valueType="num">
                                      <p:cBhvr>
                                        <p:cTn id="25" dur="1000" fill="hold"/>
                                        <p:tgtEl>
                                          <p:spTgt spid="65"/>
                                        </p:tgtEl>
                                        <p:attrNameLst>
                                          <p:attrName>ppt_x</p:attrName>
                                        </p:attrNameLst>
                                      </p:cBhvr>
                                      <p:tavLst>
                                        <p:tav tm="0">
                                          <p:val>
                                            <p:strVal val="#ppt_x"/>
                                          </p:val>
                                        </p:tav>
                                        <p:tav tm="100000">
                                          <p:val>
                                            <p:strVal val="#ppt_x"/>
                                          </p:val>
                                        </p:tav>
                                      </p:tavLst>
                                    </p:anim>
                                    <p:anim calcmode="lin" valueType="num">
                                      <p:cBhvr>
                                        <p:cTn id="26" dur="1000" fill="hold"/>
                                        <p:tgtEl>
                                          <p:spTgt spid="65"/>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67"/>
                                        </p:tgtEl>
                                        <p:attrNameLst>
                                          <p:attrName>style.visibility</p:attrName>
                                        </p:attrNameLst>
                                      </p:cBhvr>
                                      <p:to>
                                        <p:strVal val="visible"/>
                                      </p:to>
                                    </p:set>
                                    <p:animEffect transition="in" filter="fade">
                                      <p:cBhvr>
                                        <p:cTn id="29" dur="1000"/>
                                        <p:tgtEl>
                                          <p:spTgt spid="67"/>
                                        </p:tgtEl>
                                      </p:cBhvr>
                                    </p:animEffect>
                                    <p:anim calcmode="lin" valueType="num">
                                      <p:cBhvr>
                                        <p:cTn id="30" dur="1000" fill="hold"/>
                                        <p:tgtEl>
                                          <p:spTgt spid="67"/>
                                        </p:tgtEl>
                                        <p:attrNameLst>
                                          <p:attrName>ppt_x</p:attrName>
                                        </p:attrNameLst>
                                      </p:cBhvr>
                                      <p:tavLst>
                                        <p:tav tm="0">
                                          <p:val>
                                            <p:strVal val="#ppt_x"/>
                                          </p:val>
                                        </p:tav>
                                        <p:tav tm="100000">
                                          <p:val>
                                            <p:strVal val="#ppt_x"/>
                                          </p:val>
                                        </p:tav>
                                      </p:tavLst>
                                    </p:anim>
                                    <p:anim calcmode="lin" valueType="num">
                                      <p:cBhvr>
                                        <p:cTn id="31"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Double Wave 37">
            <a:extLst>
              <a:ext uri="{FF2B5EF4-FFF2-40B4-BE49-F238E27FC236}">
                <a16:creationId xmlns:a16="http://schemas.microsoft.com/office/drawing/2014/main" id="{A4C9CF98-936F-46F0-9301-66C62F45ECC6}"/>
              </a:ext>
            </a:extLst>
          </p:cNvPr>
          <p:cNvSpPr/>
          <p:nvPr/>
        </p:nvSpPr>
        <p:spPr>
          <a:xfrm>
            <a:off x="5980823" y="1364734"/>
            <a:ext cx="1833780" cy="2560320"/>
          </a:xfrm>
          <a:prstGeom prst="doubleWave">
            <a:avLst/>
          </a:prstGeom>
          <a:no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pl-PL"/>
          </a:p>
        </p:txBody>
      </p:sp>
      <p:sp>
        <p:nvSpPr>
          <p:cNvPr id="3" name="Title 2">
            <a:extLst>
              <a:ext uri="{FF2B5EF4-FFF2-40B4-BE49-F238E27FC236}">
                <a16:creationId xmlns:a16="http://schemas.microsoft.com/office/drawing/2014/main" id="{A0868573-1548-4F84-8626-BA306A075D0F}"/>
              </a:ext>
            </a:extLst>
          </p:cNvPr>
          <p:cNvSpPr>
            <a:spLocks noGrp="1"/>
          </p:cNvSpPr>
          <p:nvPr>
            <p:ph type="title"/>
          </p:nvPr>
        </p:nvSpPr>
        <p:spPr>
          <a:xfrm>
            <a:off x="628650" y="992459"/>
            <a:ext cx="7886700" cy="543841"/>
          </a:xfrm>
        </p:spPr>
        <p:txBody>
          <a:bodyPr>
            <a:normAutofit fontScale="90000"/>
          </a:bodyPr>
          <a:lstStyle/>
          <a:p>
            <a:r>
              <a:rPr lang="en-GB" dirty="0"/>
              <a:t>Big Data Processing –Data Lakes</a:t>
            </a:r>
            <a:endParaRPr lang="pl-PL" dirty="0"/>
          </a:p>
        </p:txBody>
      </p:sp>
      <p:sp>
        <p:nvSpPr>
          <p:cNvPr id="28" name="Rectangle 27">
            <a:extLst>
              <a:ext uri="{FF2B5EF4-FFF2-40B4-BE49-F238E27FC236}">
                <a16:creationId xmlns:a16="http://schemas.microsoft.com/office/drawing/2014/main" id="{32AD1574-E37E-4D8A-AFB1-2CAFC3116953}"/>
              </a:ext>
            </a:extLst>
          </p:cNvPr>
          <p:cNvSpPr/>
          <p:nvPr/>
        </p:nvSpPr>
        <p:spPr>
          <a:xfrm>
            <a:off x="400906" y="4050686"/>
            <a:ext cx="6654066" cy="523220"/>
          </a:xfrm>
          <a:prstGeom prst="rect">
            <a:avLst/>
          </a:prstGeom>
        </p:spPr>
        <p:txBody>
          <a:bodyPr wrap="none">
            <a:spAutoFit/>
          </a:bodyPr>
          <a:lstStyle/>
          <a:p>
            <a:r>
              <a:rPr lang="en-GB" sz="2800" b="1" dirty="0">
                <a:solidFill>
                  <a:schemeClr val="accent1"/>
                </a:solidFill>
                <a:latin typeface="Euphemia"/>
              </a:rPr>
              <a:t>I</a:t>
            </a:r>
            <a:r>
              <a:rPr lang="en-GB" sz="2800" b="1" dirty="0">
                <a:solidFill>
                  <a:schemeClr val="tx1">
                    <a:lumMod val="65000"/>
                    <a:lumOff val="35000"/>
                  </a:schemeClr>
                </a:solidFill>
                <a:latin typeface="Euphemia"/>
              </a:rPr>
              <a:t>(</a:t>
            </a:r>
            <a:r>
              <a:rPr lang="en-GB" sz="2800" b="1" dirty="0" err="1">
                <a:solidFill>
                  <a:schemeClr val="tx1">
                    <a:lumMod val="65000"/>
                    <a:lumOff val="35000"/>
                  </a:schemeClr>
                </a:solidFill>
                <a:latin typeface="Euphemia"/>
              </a:rPr>
              <a:t>ngest</a:t>
            </a:r>
            <a:r>
              <a:rPr lang="en-GB" sz="2800" b="1" dirty="0">
                <a:solidFill>
                  <a:schemeClr val="tx1">
                    <a:lumMod val="65000"/>
                    <a:lumOff val="35000"/>
                  </a:schemeClr>
                </a:solidFill>
                <a:latin typeface="Euphemia"/>
              </a:rPr>
              <a:t>) </a:t>
            </a:r>
            <a:r>
              <a:rPr lang="en-GB" sz="2800" b="1" dirty="0">
                <a:solidFill>
                  <a:schemeClr val="accent1"/>
                </a:solidFill>
                <a:latin typeface="Euphemia"/>
              </a:rPr>
              <a:t>S</a:t>
            </a:r>
            <a:r>
              <a:rPr lang="en-GB" sz="2800" b="1" dirty="0">
                <a:solidFill>
                  <a:schemeClr val="tx1">
                    <a:lumMod val="65000"/>
                    <a:lumOff val="35000"/>
                  </a:schemeClr>
                </a:solidFill>
                <a:latin typeface="Euphemia"/>
              </a:rPr>
              <a:t>(tore) </a:t>
            </a:r>
            <a:r>
              <a:rPr lang="en-GB" sz="2800" b="1" dirty="0">
                <a:solidFill>
                  <a:schemeClr val="accent1"/>
                </a:solidFill>
                <a:latin typeface="Euphemia"/>
              </a:rPr>
              <a:t>A</a:t>
            </a:r>
            <a:r>
              <a:rPr lang="en-GB" sz="2800" b="1" dirty="0">
                <a:solidFill>
                  <a:schemeClr val="tx1">
                    <a:lumMod val="65000"/>
                    <a:lumOff val="35000"/>
                  </a:schemeClr>
                </a:solidFill>
                <a:latin typeface="Euphemia"/>
              </a:rPr>
              <a:t>(</a:t>
            </a:r>
            <a:r>
              <a:rPr lang="en-GB" sz="2800" b="1" dirty="0" err="1">
                <a:solidFill>
                  <a:schemeClr val="tx1">
                    <a:lumMod val="65000"/>
                    <a:lumOff val="35000"/>
                  </a:schemeClr>
                </a:solidFill>
                <a:latin typeface="Euphemia"/>
              </a:rPr>
              <a:t>nalyse</a:t>
            </a:r>
            <a:r>
              <a:rPr lang="en-GB" sz="2800" b="1" dirty="0">
                <a:solidFill>
                  <a:schemeClr val="tx1">
                    <a:lumMod val="65000"/>
                    <a:lumOff val="35000"/>
                  </a:schemeClr>
                </a:solidFill>
                <a:latin typeface="Euphemia"/>
              </a:rPr>
              <a:t>) </a:t>
            </a:r>
            <a:r>
              <a:rPr lang="en-GB" sz="2800" b="1" dirty="0">
                <a:solidFill>
                  <a:schemeClr val="accent1"/>
                </a:solidFill>
                <a:latin typeface="Euphemia"/>
              </a:rPr>
              <a:t>S</a:t>
            </a:r>
            <a:r>
              <a:rPr lang="en-GB" sz="2800" b="1" dirty="0">
                <a:solidFill>
                  <a:schemeClr val="tx1">
                    <a:lumMod val="65000"/>
                    <a:lumOff val="35000"/>
                  </a:schemeClr>
                </a:solidFill>
                <a:latin typeface="Euphemia"/>
              </a:rPr>
              <a:t>(</a:t>
            </a:r>
            <a:r>
              <a:rPr lang="en-GB" sz="2800" b="1" dirty="0" err="1">
                <a:solidFill>
                  <a:schemeClr val="tx1">
                    <a:lumMod val="65000"/>
                    <a:lumOff val="35000"/>
                  </a:schemeClr>
                </a:solidFill>
                <a:latin typeface="Euphemia"/>
              </a:rPr>
              <a:t>urface</a:t>
            </a:r>
            <a:r>
              <a:rPr lang="en-GB" sz="2800" b="1" dirty="0">
                <a:solidFill>
                  <a:schemeClr val="tx1">
                    <a:lumMod val="65000"/>
                    <a:lumOff val="35000"/>
                  </a:schemeClr>
                </a:solidFill>
                <a:latin typeface="Euphemia"/>
              </a:rPr>
              <a:t>) </a:t>
            </a:r>
            <a:r>
              <a:rPr lang="en-GB" sz="2800" b="1" dirty="0">
                <a:solidFill>
                  <a:schemeClr val="accent1"/>
                </a:solidFill>
                <a:latin typeface="Euphemia"/>
              </a:rPr>
              <a:t>A</a:t>
            </a:r>
            <a:r>
              <a:rPr lang="en-GB" sz="2800" b="1" dirty="0">
                <a:solidFill>
                  <a:schemeClr val="tx1">
                    <a:lumMod val="65000"/>
                    <a:lumOff val="35000"/>
                  </a:schemeClr>
                </a:solidFill>
                <a:latin typeface="Euphemia"/>
              </a:rPr>
              <a:t>(</a:t>
            </a:r>
            <a:r>
              <a:rPr lang="en-GB" sz="2800" b="1" dirty="0" err="1">
                <a:solidFill>
                  <a:schemeClr val="tx1">
                    <a:lumMod val="65000"/>
                    <a:lumOff val="35000"/>
                  </a:schemeClr>
                </a:solidFill>
                <a:latin typeface="Euphemia"/>
              </a:rPr>
              <a:t>ct</a:t>
            </a:r>
            <a:r>
              <a:rPr lang="en-GB" sz="2800" b="1" dirty="0">
                <a:solidFill>
                  <a:schemeClr val="tx1">
                    <a:lumMod val="65000"/>
                    <a:lumOff val="35000"/>
                  </a:schemeClr>
                </a:solidFill>
                <a:latin typeface="Euphemia"/>
              </a:rPr>
              <a:t>)</a:t>
            </a:r>
          </a:p>
        </p:txBody>
      </p:sp>
      <p:sp>
        <p:nvSpPr>
          <p:cNvPr id="29" name="TextBox 28">
            <a:extLst>
              <a:ext uri="{FF2B5EF4-FFF2-40B4-BE49-F238E27FC236}">
                <a16:creationId xmlns:a16="http://schemas.microsoft.com/office/drawing/2014/main" id="{3952C0D0-D7D3-48D2-BF0B-0D1D54824BB5}"/>
              </a:ext>
            </a:extLst>
          </p:cNvPr>
          <p:cNvSpPr txBox="1"/>
          <p:nvPr/>
        </p:nvSpPr>
        <p:spPr>
          <a:xfrm>
            <a:off x="4787099" y="4533609"/>
            <a:ext cx="2387448" cy="369332"/>
          </a:xfrm>
          <a:prstGeom prst="rect">
            <a:avLst/>
          </a:prstGeom>
          <a:noFill/>
        </p:spPr>
        <p:txBody>
          <a:bodyPr wrap="none" rtlCol="0">
            <a:spAutoFit/>
          </a:bodyPr>
          <a:lstStyle/>
          <a:p>
            <a:r>
              <a:rPr lang="en-GB" b="1" dirty="0">
                <a:solidFill>
                  <a:schemeClr val="accent1"/>
                </a:solidFill>
              </a:rPr>
              <a:t>Make Me More Money</a:t>
            </a:r>
            <a:endParaRPr lang="pl-PL" sz="1100" b="1" dirty="0">
              <a:solidFill>
                <a:schemeClr val="accent1"/>
              </a:solidFill>
            </a:endParaRPr>
          </a:p>
        </p:txBody>
      </p:sp>
      <p:pic>
        <p:nvPicPr>
          <p:cNvPr id="31" name="Picture 30">
            <a:extLst>
              <a:ext uri="{FF2B5EF4-FFF2-40B4-BE49-F238E27FC236}">
                <a16:creationId xmlns:a16="http://schemas.microsoft.com/office/drawing/2014/main" id="{F1D8677F-4E19-4628-A05C-4A976B598766}"/>
              </a:ext>
            </a:extLst>
          </p:cNvPr>
          <p:cNvPicPr>
            <a:picLocks noChangeAspect="1"/>
          </p:cNvPicPr>
          <p:nvPr/>
        </p:nvPicPr>
        <p:blipFill>
          <a:blip r:embed="rId3"/>
          <a:stretch>
            <a:fillRect/>
          </a:stretch>
        </p:blipFill>
        <p:spPr>
          <a:xfrm>
            <a:off x="3819379" y="1746561"/>
            <a:ext cx="1041010" cy="1902355"/>
          </a:xfrm>
          <a:prstGeom prst="rect">
            <a:avLst/>
          </a:prstGeom>
        </p:spPr>
      </p:pic>
      <p:sp>
        <p:nvSpPr>
          <p:cNvPr id="2" name="Cylinder 1">
            <a:extLst>
              <a:ext uri="{FF2B5EF4-FFF2-40B4-BE49-F238E27FC236}">
                <a16:creationId xmlns:a16="http://schemas.microsoft.com/office/drawing/2014/main" id="{8E739661-B559-4C3B-90B3-2A10A02C195F}"/>
              </a:ext>
            </a:extLst>
          </p:cNvPr>
          <p:cNvSpPr/>
          <p:nvPr/>
        </p:nvSpPr>
        <p:spPr>
          <a:xfrm>
            <a:off x="1012874" y="1746561"/>
            <a:ext cx="1441939" cy="1740108"/>
          </a:xfrm>
          <a:prstGeom prst="ca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dirty="0">
                <a:solidFill>
                  <a:schemeClr val="bg1"/>
                </a:solidFill>
              </a:rPr>
              <a:t>Data </a:t>
            </a:r>
          </a:p>
          <a:p>
            <a:pPr algn="ctr"/>
            <a:r>
              <a:rPr lang="en-GB" dirty="0">
                <a:solidFill>
                  <a:schemeClr val="bg1"/>
                </a:solidFill>
              </a:rPr>
              <a:t>Warehouse</a:t>
            </a:r>
            <a:endParaRPr lang="pl-PL" dirty="0">
              <a:solidFill>
                <a:schemeClr val="bg1"/>
              </a:solidFill>
            </a:endParaRPr>
          </a:p>
        </p:txBody>
      </p:sp>
      <p:sp>
        <p:nvSpPr>
          <p:cNvPr id="27" name="Arrow: Left 26">
            <a:extLst>
              <a:ext uri="{FF2B5EF4-FFF2-40B4-BE49-F238E27FC236}">
                <a16:creationId xmlns:a16="http://schemas.microsoft.com/office/drawing/2014/main" id="{37698A22-AD14-4B18-AF87-8D80E4DA818D}"/>
              </a:ext>
            </a:extLst>
          </p:cNvPr>
          <p:cNvSpPr/>
          <p:nvPr/>
        </p:nvSpPr>
        <p:spPr>
          <a:xfrm>
            <a:off x="2686929" y="2374429"/>
            <a:ext cx="886265" cy="54384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ETL</a:t>
            </a:r>
            <a:endParaRPr lang="pl-PL" dirty="0"/>
          </a:p>
        </p:txBody>
      </p:sp>
      <p:pic>
        <p:nvPicPr>
          <p:cNvPr id="32" name="Picture 31">
            <a:extLst>
              <a:ext uri="{FF2B5EF4-FFF2-40B4-BE49-F238E27FC236}">
                <a16:creationId xmlns:a16="http://schemas.microsoft.com/office/drawing/2014/main" id="{634DA705-0A23-45DF-9993-B50934F4C2E6}"/>
              </a:ext>
            </a:extLst>
          </p:cNvPr>
          <p:cNvPicPr>
            <a:picLocks noChangeAspect="1"/>
          </p:cNvPicPr>
          <p:nvPr/>
        </p:nvPicPr>
        <p:blipFill>
          <a:blip r:embed="rId3"/>
          <a:stretch>
            <a:fillRect/>
          </a:stretch>
        </p:blipFill>
        <p:spPr>
          <a:xfrm>
            <a:off x="6377208" y="1693716"/>
            <a:ext cx="1041010" cy="1902355"/>
          </a:xfrm>
          <a:prstGeom prst="rect">
            <a:avLst/>
          </a:prstGeom>
        </p:spPr>
      </p:pic>
      <p:sp>
        <p:nvSpPr>
          <p:cNvPr id="37" name="Arrow: Right 36">
            <a:extLst>
              <a:ext uri="{FF2B5EF4-FFF2-40B4-BE49-F238E27FC236}">
                <a16:creationId xmlns:a16="http://schemas.microsoft.com/office/drawing/2014/main" id="{AD1A1355-F47F-4CC0-B8C9-8EFC6538DADA}"/>
              </a:ext>
            </a:extLst>
          </p:cNvPr>
          <p:cNvSpPr/>
          <p:nvPr/>
        </p:nvSpPr>
        <p:spPr>
          <a:xfrm>
            <a:off x="5050316" y="2367562"/>
            <a:ext cx="865161" cy="4870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2484868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1000"/>
                                        <p:tgtEl>
                                          <p:spTgt spid="37"/>
                                        </p:tgtEl>
                                      </p:cBhvr>
                                    </p:animEffect>
                                    <p:anim calcmode="lin" valueType="num">
                                      <p:cBhvr>
                                        <p:cTn id="20" dur="1000" fill="hold"/>
                                        <p:tgtEl>
                                          <p:spTgt spid="37"/>
                                        </p:tgtEl>
                                        <p:attrNameLst>
                                          <p:attrName>ppt_x</p:attrName>
                                        </p:attrNameLst>
                                      </p:cBhvr>
                                      <p:tavLst>
                                        <p:tav tm="0">
                                          <p:val>
                                            <p:strVal val="#ppt_x"/>
                                          </p:val>
                                        </p:tav>
                                        <p:tav tm="100000">
                                          <p:val>
                                            <p:strVal val="#ppt_x"/>
                                          </p:val>
                                        </p:tav>
                                      </p:tavLst>
                                    </p:anim>
                                    <p:anim calcmode="lin" valueType="num">
                                      <p:cBhvr>
                                        <p:cTn id="21" dur="1000" fill="hold"/>
                                        <p:tgtEl>
                                          <p:spTgt spid="3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1000"/>
                                        <p:tgtEl>
                                          <p:spTgt spid="38"/>
                                        </p:tgtEl>
                                      </p:cBhvr>
                                    </p:animEffect>
                                    <p:anim calcmode="lin" valueType="num">
                                      <p:cBhvr>
                                        <p:cTn id="25" dur="1000" fill="hold"/>
                                        <p:tgtEl>
                                          <p:spTgt spid="38"/>
                                        </p:tgtEl>
                                        <p:attrNameLst>
                                          <p:attrName>ppt_x</p:attrName>
                                        </p:attrNameLst>
                                      </p:cBhvr>
                                      <p:tavLst>
                                        <p:tav tm="0">
                                          <p:val>
                                            <p:strVal val="#ppt_x"/>
                                          </p:val>
                                        </p:tav>
                                        <p:tav tm="100000">
                                          <p:val>
                                            <p:strVal val="#ppt_x"/>
                                          </p:val>
                                        </p:tav>
                                      </p:tavLst>
                                    </p:anim>
                                    <p:anim calcmode="lin" valueType="num">
                                      <p:cBhvr>
                                        <p:cTn id="26" dur="1000" fill="hold"/>
                                        <p:tgtEl>
                                          <p:spTgt spid="38"/>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1000"/>
                                        <p:tgtEl>
                                          <p:spTgt spid="32"/>
                                        </p:tgtEl>
                                      </p:cBhvr>
                                    </p:animEffect>
                                    <p:anim calcmode="lin" valueType="num">
                                      <p:cBhvr>
                                        <p:cTn id="30" dur="1000" fill="hold"/>
                                        <p:tgtEl>
                                          <p:spTgt spid="32"/>
                                        </p:tgtEl>
                                        <p:attrNameLst>
                                          <p:attrName>ppt_x</p:attrName>
                                        </p:attrNameLst>
                                      </p:cBhvr>
                                      <p:tavLst>
                                        <p:tav tm="0">
                                          <p:val>
                                            <p:strVal val="#ppt_x"/>
                                          </p:val>
                                        </p:tav>
                                        <p:tav tm="100000">
                                          <p:val>
                                            <p:strVal val="#ppt_x"/>
                                          </p:val>
                                        </p:tav>
                                      </p:tavLst>
                                    </p:anim>
                                    <p:anim calcmode="lin" valueType="num">
                                      <p:cBhvr>
                                        <p:cTn id="31"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1000"/>
                                        <p:tgtEl>
                                          <p:spTgt spid="28"/>
                                        </p:tgtEl>
                                      </p:cBhvr>
                                    </p:animEffect>
                                    <p:anim calcmode="lin" valueType="num">
                                      <p:cBhvr>
                                        <p:cTn id="37" dur="1000" fill="hold"/>
                                        <p:tgtEl>
                                          <p:spTgt spid="28"/>
                                        </p:tgtEl>
                                        <p:attrNameLst>
                                          <p:attrName>ppt_x</p:attrName>
                                        </p:attrNameLst>
                                      </p:cBhvr>
                                      <p:tavLst>
                                        <p:tav tm="0">
                                          <p:val>
                                            <p:strVal val="#ppt_x"/>
                                          </p:val>
                                        </p:tav>
                                        <p:tav tm="100000">
                                          <p:val>
                                            <p:strVal val="#ppt_x"/>
                                          </p:val>
                                        </p:tav>
                                      </p:tavLst>
                                    </p:anim>
                                    <p:anim calcmode="lin" valueType="num">
                                      <p:cBhvr>
                                        <p:cTn id="38"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1000"/>
                                        <p:tgtEl>
                                          <p:spTgt spid="29"/>
                                        </p:tgtEl>
                                      </p:cBhvr>
                                    </p:animEffect>
                                    <p:anim calcmode="lin" valueType="num">
                                      <p:cBhvr>
                                        <p:cTn id="44" dur="1000" fill="hold"/>
                                        <p:tgtEl>
                                          <p:spTgt spid="29"/>
                                        </p:tgtEl>
                                        <p:attrNameLst>
                                          <p:attrName>ppt_x</p:attrName>
                                        </p:attrNameLst>
                                      </p:cBhvr>
                                      <p:tavLst>
                                        <p:tav tm="0">
                                          <p:val>
                                            <p:strVal val="#ppt_x"/>
                                          </p:val>
                                        </p:tav>
                                        <p:tav tm="100000">
                                          <p:val>
                                            <p:strVal val="#ppt_x"/>
                                          </p:val>
                                        </p:tav>
                                      </p:tavLst>
                                    </p:anim>
                                    <p:anim calcmode="lin" valueType="num">
                                      <p:cBhvr>
                                        <p:cTn id="45"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28" grpId="0"/>
      <p:bldP spid="29" grpId="0"/>
      <p:bldP spid="2" grpId="0" animBg="1"/>
      <p:bldP spid="27" grpId="0" animBg="1"/>
      <p:bldP spid="3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CBCE3D-474F-4001-901A-AE5E9767AD99}"/>
              </a:ext>
            </a:extLst>
          </p:cNvPr>
          <p:cNvSpPr>
            <a:spLocks noGrp="1"/>
          </p:cNvSpPr>
          <p:nvPr>
            <p:ph type="title"/>
          </p:nvPr>
        </p:nvSpPr>
        <p:spPr>
          <a:xfrm>
            <a:off x="622237" y="1010461"/>
            <a:ext cx="7886700" cy="543841"/>
          </a:xfrm>
        </p:spPr>
        <p:txBody>
          <a:bodyPr>
            <a:normAutofit fontScale="90000"/>
          </a:bodyPr>
          <a:lstStyle/>
          <a:p>
            <a:r>
              <a:rPr lang="en-GB" dirty="0"/>
              <a:t>Scalable runtime</a:t>
            </a:r>
            <a:endParaRPr lang="pl-PL" dirty="0"/>
          </a:p>
        </p:txBody>
      </p:sp>
      <p:sp>
        <p:nvSpPr>
          <p:cNvPr id="16" name="Rectangle: Rounded Corners 15">
            <a:extLst>
              <a:ext uri="{FF2B5EF4-FFF2-40B4-BE49-F238E27FC236}">
                <a16:creationId xmlns:a16="http://schemas.microsoft.com/office/drawing/2014/main" id="{696421E2-9BC3-4290-BFF7-28AFC01C7394}"/>
              </a:ext>
            </a:extLst>
          </p:cNvPr>
          <p:cNvSpPr/>
          <p:nvPr/>
        </p:nvSpPr>
        <p:spPr>
          <a:xfrm>
            <a:off x="1153550" y="1589649"/>
            <a:ext cx="6824075" cy="1395166"/>
          </a:xfrm>
          <a:prstGeom prst="roundRect">
            <a:avLst/>
          </a:prstGeom>
          <a:noFill/>
          <a:ln w="12700" cap="flat" cmpd="sng" algn="ctr">
            <a:solidFill>
              <a:schemeClr val="accent1"/>
            </a:solidFill>
            <a:prstDash val="sysDot"/>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pl-PL" dirty="0"/>
          </a:p>
        </p:txBody>
      </p:sp>
      <p:pic>
        <p:nvPicPr>
          <p:cNvPr id="17" name="Picture 16">
            <a:extLst>
              <a:ext uri="{FF2B5EF4-FFF2-40B4-BE49-F238E27FC236}">
                <a16:creationId xmlns:a16="http://schemas.microsoft.com/office/drawing/2014/main" id="{981583E6-21D0-4773-A1EF-594AF4AD74A2}"/>
              </a:ext>
            </a:extLst>
          </p:cNvPr>
          <p:cNvPicPr>
            <a:picLocks noChangeAspect="1"/>
          </p:cNvPicPr>
          <p:nvPr/>
        </p:nvPicPr>
        <p:blipFill>
          <a:blip r:embed="rId3"/>
          <a:stretch>
            <a:fillRect/>
          </a:stretch>
        </p:blipFill>
        <p:spPr>
          <a:xfrm>
            <a:off x="1655885" y="1717961"/>
            <a:ext cx="822591" cy="1134000"/>
          </a:xfrm>
          <a:prstGeom prst="rect">
            <a:avLst/>
          </a:prstGeom>
        </p:spPr>
      </p:pic>
      <p:grpSp>
        <p:nvGrpSpPr>
          <p:cNvPr id="25" name="Group 24">
            <a:extLst>
              <a:ext uri="{FF2B5EF4-FFF2-40B4-BE49-F238E27FC236}">
                <a16:creationId xmlns:a16="http://schemas.microsoft.com/office/drawing/2014/main" id="{D8033D12-009D-4D70-BE1E-3239DB274B17}"/>
              </a:ext>
            </a:extLst>
          </p:cNvPr>
          <p:cNvGrpSpPr/>
          <p:nvPr/>
        </p:nvGrpSpPr>
        <p:grpSpPr>
          <a:xfrm>
            <a:off x="2478476" y="1717961"/>
            <a:ext cx="1688081" cy="1136338"/>
            <a:chOff x="2478476" y="1717961"/>
            <a:chExt cx="1688081" cy="1136338"/>
          </a:xfrm>
        </p:grpSpPr>
        <p:pic>
          <p:nvPicPr>
            <p:cNvPr id="19" name="Picture 18">
              <a:extLst>
                <a:ext uri="{FF2B5EF4-FFF2-40B4-BE49-F238E27FC236}">
                  <a16:creationId xmlns:a16="http://schemas.microsoft.com/office/drawing/2014/main" id="{0204F931-4B1D-48CD-9630-AA721818960C}"/>
                </a:ext>
              </a:extLst>
            </p:cNvPr>
            <p:cNvPicPr>
              <a:picLocks noChangeAspect="1"/>
            </p:cNvPicPr>
            <p:nvPr/>
          </p:nvPicPr>
          <p:blipFill>
            <a:blip r:embed="rId3"/>
            <a:stretch>
              <a:fillRect/>
            </a:stretch>
          </p:blipFill>
          <p:spPr>
            <a:xfrm>
              <a:off x="2478476" y="1720299"/>
              <a:ext cx="822591" cy="1134000"/>
            </a:xfrm>
            <a:prstGeom prst="rect">
              <a:avLst/>
            </a:prstGeom>
          </p:spPr>
        </p:pic>
        <p:pic>
          <p:nvPicPr>
            <p:cNvPr id="20" name="Picture 19">
              <a:extLst>
                <a:ext uri="{FF2B5EF4-FFF2-40B4-BE49-F238E27FC236}">
                  <a16:creationId xmlns:a16="http://schemas.microsoft.com/office/drawing/2014/main" id="{86F7BC04-3575-48DD-8763-3236B36308EA}"/>
                </a:ext>
              </a:extLst>
            </p:cNvPr>
            <p:cNvPicPr>
              <a:picLocks noChangeAspect="1"/>
            </p:cNvPicPr>
            <p:nvPr/>
          </p:nvPicPr>
          <p:blipFill>
            <a:blip r:embed="rId3"/>
            <a:stretch>
              <a:fillRect/>
            </a:stretch>
          </p:blipFill>
          <p:spPr>
            <a:xfrm>
              <a:off x="3343966" y="1717961"/>
              <a:ext cx="822591" cy="1134000"/>
            </a:xfrm>
            <a:prstGeom prst="rect">
              <a:avLst/>
            </a:prstGeom>
          </p:spPr>
        </p:pic>
      </p:grpSp>
      <p:grpSp>
        <p:nvGrpSpPr>
          <p:cNvPr id="26" name="Group 25">
            <a:extLst>
              <a:ext uri="{FF2B5EF4-FFF2-40B4-BE49-F238E27FC236}">
                <a16:creationId xmlns:a16="http://schemas.microsoft.com/office/drawing/2014/main" id="{39B9F3F7-463F-4B5B-B6D8-543465755774}"/>
              </a:ext>
            </a:extLst>
          </p:cNvPr>
          <p:cNvGrpSpPr/>
          <p:nvPr/>
        </p:nvGrpSpPr>
        <p:grpSpPr>
          <a:xfrm>
            <a:off x="4212228" y="1717961"/>
            <a:ext cx="3384302" cy="1136338"/>
            <a:chOff x="4212228" y="1717961"/>
            <a:chExt cx="3384302" cy="1136338"/>
          </a:xfrm>
        </p:grpSpPr>
        <p:pic>
          <p:nvPicPr>
            <p:cNvPr id="21" name="Picture 20">
              <a:extLst>
                <a:ext uri="{FF2B5EF4-FFF2-40B4-BE49-F238E27FC236}">
                  <a16:creationId xmlns:a16="http://schemas.microsoft.com/office/drawing/2014/main" id="{1E1C8C33-7313-4633-A0F3-BF41B04B745F}"/>
                </a:ext>
              </a:extLst>
            </p:cNvPr>
            <p:cNvPicPr>
              <a:picLocks noChangeAspect="1"/>
            </p:cNvPicPr>
            <p:nvPr/>
          </p:nvPicPr>
          <p:blipFill>
            <a:blip r:embed="rId3"/>
            <a:stretch>
              <a:fillRect/>
            </a:stretch>
          </p:blipFill>
          <p:spPr>
            <a:xfrm>
              <a:off x="4212228" y="1717961"/>
              <a:ext cx="822591" cy="1134000"/>
            </a:xfrm>
            <a:prstGeom prst="rect">
              <a:avLst/>
            </a:prstGeom>
          </p:spPr>
        </p:pic>
        <p:pic>
          <p:nvPicPr>
            <p:cNvPr id="22" name="Picture 21">
              <a:extLst>
                <a:ext uri="{FF2B5EF4-FFF2-40B4-BE49-F238E27FC236}">
                  <a16:creationId xmlns:a16="http://schemas.microsoft.com/office/drawing/2014/main" id="{4E9D983D-B8E5-4186-BB75-51F31606C5ED}"/>
                </a:ext>
              </a:extLst>
            </p:cNvPr>
            <p:cNvPicPr>
              <a:picLocks noChangeAspect="1"/>
            </p:cNvPicPr>
            <p:nvPr/>
          </p:nvPicPr>
          <p:blipFill>
            <a:blip r:embed="rId3"/>
            <a:stretch>
              <a:fillRect/>
            </a:stretch>
          </p:blipFill>
          <p:spPr>
            <a:xfrm>
              <a:off x="5032047" y="1720299"/>
              <a:ext cx="822591" cy="1134000"/>
            </a:xfrm>
            <a:prstGeom prst="rect">
              <a:avLst/>
            </a:prstGeom>
          </p:spPr>
        </p:pic>
        <p:pic>
          <p:nvPicPr>
            <p:cNvPr id="23" name="Picture 22">
              <a:extLst>
                <a:ext uri="{FF2B5EF4-FFF2-40B4-BE49-F238E27FC236}">
                  <a16:creationId xmlns:a16="http://schemas.microsoft.com/office/drawing/2014/main" id="{C6125DB5-58FF-41C6-B337-3FC85549D746}"/>
                </a:ext>
              </a:extLst>
            </p:cNvPr>
            <p:cNvPicPr>
              <a:picLocks noChangeAspect="1"/>
            </p:cNvPicPr>
            <p:nvPr/>
          </p:nvPicPr>
          <p:blipFill>
            <a:blip r:embed="rId3"/>
            <a:stretch>
              <a:fillRect/>
            </a:stretch>
          </p:blipFill>
          <p:spPr>
            <a:xfrm>
              <a:off x="5902993" y="1717961"/>
              <a:ext cx="822591" cy="1134000"/>
            </a:xfrm>
            <a:prstGeom prst="rect">
              <a:avLst/>
            </a:prstGeom>
          </p:spPr>
        </p:pic>
        <p:pic>
          <p:nvPicPr>
            <p:cNvPr id="24" name="Picture 23">
              <a:extLst>
                <a:ext uri="{FF2B5EF4-FFF2-40B4-BE49-F238E27FC236}">
                  <a16:creationId xmlns:a16="http://schemas.microsoft.com/office/drawing/2014/main" id="{65923161-66ED-4B71-8D53-5751428E6803}"/>
                </a:ext>
              </a:extLst>
            </p:cNvPr>
            <p:cNvPicPr>
              <a:picLocks noChangeAspect="1"/>
            </p:cNvPicPr>
            <p:nvPr/>
          </p:nvPicPr>
          <p:blipFill>
            <a:blip r:embed="rId3"/>
            <a:stretch>
              <a:fillRect/>
            </a:stretch>
          </p:blipFill>
          <p:spPr>
            <a:xfrm>
              <a:off x="6773939" y="1717961"/>
              <a:ext cx="822591" cy="1134000"/>
            </a:xfrm>
            <a:prstGeom prst="rect">
              <a:avLst/>
            </a:prstGeom>
          </p:spPr>
        </p:pic>
      </p:grpSp>
      <p:sp>
        <p:nvSpPr>
          <p:cNvPr id="29" name="Rectangle: Rounded Corners 28">
            <a:extLst>
              <a:ext uri="{FF2B5EF4-FFF2-40B4-BE49-F238E27FC236}">
                <a16:creationId xmlns:a16="http://schemas.microsoft.com/office/drawing/2014/main" id="{14D5855F-0C6D-449D-80F0-B4BE69932EAA}"/>
              </a:ext>
            </a:extLst>
          </p:cNvPr>
          <p:cNvSpPr/>
          <p:nvPr/>
        </p:nvSpPr>
        <p:spPr>
          <a:xfrm>
            <a:off x="1153549" y="3312132"/>
            <a:ext cx="6824076" cy="1350499"/>
          </a:xfrm>
          <a:prstGeom prst="roundRect">
            <a:avLst/>
          </a:prstGeom>
          <a:noFill/>
          <a:ln w="12700" cap="flat" cmpd="sng" algn="ctr">
            <a:solidFill>
              <a:schemeClr val="accent4"/>
            </a:solidFill>
            <a:prstDash val="sysDot"/>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pl-PL"/>
          </a:p>
        </p:txBody>
      </p:sp>
      <p:sp>
        <p:nvSpPr>
          <p:cNvPr id="30" name="Arrow: Up-Down 29">
            <a:extLst>
              <a:ext uri="{FF2B5EF4-FFF2-40B4-BE49-F238E27FC236}">
                <a16:creationId xmlns:a16="http://schemas.microsoft.com/office/drawing/2014/main" id="{BA59F728-2329-4F58-ABA3-6D07B10D3113}"/>
              </a:ext>
            </a:extLst>
          </p:cNvPr>
          <p:cNvSpPr/>
          <p:nvPr/>
        </p:nvSpPr>
        <p:spPr>
          <a:xfrm>
            <a:off x="4353951" y="2984815"/>
            <a:ext cx="218049" cy="34219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31" name="Picture 30">
            <a:extLst>
              <a:ext uri="{FF2B5EF4-FFF2-40B4-BE49-F238E27FC236}">
                <a16:creationId xmlns:a16="http://schemas.microsoft.com/office/drawing/2014/main" id="{9F51F306-3E98-4D41-A102-CF18932646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2472" y="3597236"/>
            <a:ext cx="780290" cy="780290"/>
          </a:xfrm>
          <a:prstGeom prst="rect">
            <a:avLst/>
          </a:prstGeom>
        </p:spPr>
      </p:pic>
      <p:grpSp>
        <p:nvGrpSpPr>
          <p:cNvPr id="2" name="Group 1">
            <a:extLst>
              <a:ext uri="{FF2B5EF4-FFF2-40B4-BE49-F238E27FC236}">
                <a16:creationId xmlns:a16="http://schemas.microsoft.com/office/drawing/2014/main" id="{F3B440E8-F9ED-439F-AEB1-19B943E25C1D}"/>
              </a:ext>
            </a:extLst>
          </p:cNvPr>
          <p:cNvGrpSpPr/>
          <p:nvPr/>
        </p:nvGrpSpPr>
        <p:grpSpPr>
          <a:xfrm>
            <a:off x="2563676" y="3597132"/>
            <a:ext cx="1801494" cy="787833"/>
            <a:chOff x="2563676" y="3597132"/>
            <a:chExt cx="1801494" cy="787833"/>
          </a:xfrm>
        </p:grpSpPr>
        <p:pic>
          <p:nvPicPr>
            <p:cNvPr id="32" name="Picture 31">
              <a:extLst>
                <a:ext uri="{FF2B5EF4-FFF2-40B4-BE49-F238E27FC236}">
                  <a16:creationId xmlns:a16="http://schemas.microsoft.com/office/drawing/2014/main" id="{FBC058A7-EF97-4362-90E8-17325E8503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3676" y="3597132"/>
              <a:ext cx="780290" cy="780290"/>
            </a:xfrm>
            <a:prstGeom prst="rect">
              <a:avLst/>
            </a:prstGeom>
          </p:spPr>
        </p:pic>
        <p:pic>
          <p:nvPicPr>
            <p:cNvPr id="33" name="Picture 32">
              <a:extLst>
                <a:ext uri="{FF2B5EF4-FFF2-40B4-BE49-F238E27FC236}">
                  <a16:creationId xmlns:a16="http://schemas.microsoft.com/office/drawing/2014/main" id="{DDB4E173-B778-4EAF-9EE4-9FE0F182F8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4880" y="3604675"/>
              <a:ext cx="780290" cy="780290"/>
            </a:xfrm>
            <a:prstGeom prst="rect">
              <a:avLst/>
            </a:prstGeom>
          </p:spPr>
        </p:pic>
      </p:grpSp>
      <p:grpSp>
        <p:nvGrpSpPr>
          <p:cNvPr id="4" name="Group 3">
            <a:extLst>
              <a:ext uri="{FF2B5EF4-FFF2-40B4-BE49-F238E27FC236}">
                <a16:creationId xmlns:a16="http://schemas.microsoft.com/office/drawing/2014/main" id="{E3CDFCBA-22FA-41C9-9264-64908BA4D825}"/>
              </a:ext>
            </a:extLst>
          </p:cNvPr>
          <p:cNvGrpSpPr/>
          <p:nvPr/>
        </p:nvGrpSpPr>
        <p:grpSpPr>
          <a:xfrm>
            <a:off x="4627482" y="3576539"/>
            <a:ext cx="2844096" cy="780290"/>
            <a:chOff x="4627482" y="3576539"/>
            <a:chExt cx="2844096" cy="780290"/>
          </a:xfrm>
        </p:grpSpPr>
        <p:pic>
          <p:nvPicPr>
            <p:cNvPr id="34" name="Picture 33">
              <a:extLst>
                <a:ext uri="{FF2B5EF4-FFF2-40B4-BE49-F238E27FC236}">
                  <a16:creationId xmlns:a16="http://schemas.microsoft.com/office/drawing/2014/main" id="{C7861177-160B-414F-9301-3A44F94F9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7482" y="3576539"/>
              <a:ext cx="780290" cy="780290"/>
            </a:xfrm>
            <a:prstGeom prst="rect">
              <a:avLst/>
            </a:prstGeom>
          </p:spPr>
        </p:pic>
        <p:pic>
          <p:nvPicPr>
            <p:cNvPr id="35" name="Picture 34">
              <a:extLst>
                <a:ext uri="{FF2B5EF4-FFF2-40B4-BE49-F238E27FC236}">
                  <a16:creationId xmlns:a16="http://schemas.microsoft.com/office/drawing/2014/main" id="{DE1B4F9B-FF46-48AC-AE22-8097A85190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0084" y="3576539"/>
              <a:ext cx="780290" cy="780290"/>
            </a:xfrm>
            <a:prstGeom prst="rect">
              <a:avLst/>
            </a:prstGeom>
          </p:spPr>
        </p:pic>
        <p:pic>
          <p:nvPicPr>
            <p:cNvPr id="36" name="Picture 35">
              <a:extLst>
                <a:ext uri="{FF2B5EF4-FFF2-40B4-BE49-F238E27FC236}">
                  <a16:creationId xmlns:a16="http://schemas.microsoft.com/office/drawing/2014/main" id="{76BA9AA3-EF58-4040-983F-CD9E115D69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1288" y="3576539"/>
              <a:ext cx="780290" cy="780290"/>
            </a:xfrm>
            <a:prstGeom prst="rect">
              <a:avLst/>
            </a:prstGeom>
          </p:spPr>
        </p:pic>
      </p:grpSp>
    </p:spTree>
    <p:extLst>
      <p:ext uri="{BB962C8B-B14F-4D97-AF65-F5344CB8AC3E}">
        <p14:creationId xmlns:p14="http://schemas.microsoft.com/office/powerpoint/2010/main" val="746565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1000"/>
                                        <p:tgtEl>
                                          <p:spTgt spid="26"/>
                                        </p:tgtEl>
                                      </p:cBhvr>
                                    </p:animEffect>
                                    <p:anim calcmode="lin" valueType="num">
                                      <p:cBhvr>
                                        <p:cTn id="22" dur="1000" fill="hold"/>
                                        <p:tgtEl>
                                          <p:spTgt spid="26"/>
                                        </p:tgtEl>
                                        <p:attrNameLst>
                                          <p:attrName>ppt_x</p:attrName>
                                        </p:attrNameLst>
                                      </p:cBhvr>
                                      <p:tavLst>
                                        <p:tav tm="0">
                                          <p:val>
                                            <p:strVal val="#ppt_x"/>
                                          </p:val>
                                        </p:tav>
                                        <p:tav tm="100000">
                                          <p:val>
                                            <p:strVal val="#ppt_x"/>
                                          </p:val>
                                        </p:tav>
                                      </p:tavLst>
                                    </p:anim>
                                    <p:anim calcmode="lin" valueType="num">
                                      <p:cBhvr>
                                        <p:cTn id="23"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xit" presetSubtype="0" fill="hold" nodeType="clickEffect">
                                  <p:stCondLst>
                                    <p:cond delay="0"/>
                                  </p:stCondLst>
                                  <p:childTnLst>
                                    <p:animEffect transition="out" filter="fade">
                                      <p:cBhvr>
                                        <p:cTn id="34" dur="1000"/>
                                        <p:tgtEl>
                                          <p:spTgt spid="26"/>
                                        </p:tgtEl>
                                      </p:cBhvr>
                                    </p:animEffect>
                                    <p:anim calcmode="lin" valueType="num">
                                      <p:cBhvr>
                                        <p:cTn id="35" dur="1000"/>
                                        <p:tgtEl>
                                          <p:spTgt spid="26"/>
                                        </p:tgtEl>
                                        <p:attrNameLst>
                                          <p:attrName>ppt_x</p:attrName>
                                        </p:attrNameLst>
                                      </p:cBhvr>
                                      <p:tavLst>
                                        <p:tav tm="0">
                                          <p:val>
                                            <p:strVal val="ppt_x"/>
                                          </p:val>
                                        </p:tav>
                                        <p:tav tm="100000">
                                          <p:val>
                                            <p:strVal val="ppt_x"/>
                                          </p:val>
                                        </p:tav>
                                      </p:tavLst>
                                    </p:anim>
                                    <p:anim calcmode="lin" valueType="num">
                                      <p:cBhvr>
                                        <p:cTn id="36" dur="1000"/>
                                        <p:tgtEl>
                                          <p:spTgt spid="26"/>
                                        </p:tgtEl>
                                        <p:attrNameLst>
                                          <p:attrName>ppt_y</p:attrName>
                                        </p:attrNameLst>
                                      </p:cBhvr>
                                      <p:tavLst>
                                        <p:tav tm="0">
                                          <p:val>
                                            <p:strVal val="ppt_y"/>
                                          </p:val>
                                        </p:tav>
                                        <p:tav tm="100000">
                                          <p:val>
                                            <p:strVal val="ppt_y+.1"/>
                                          </p:val>
                                        </p:tav>
                                      </p:tavLst>
                                    </p:anim>
                                    <p:set>
                                      <p:cBhvr>
                                        <p:cTn id="37" dur="1" fill="hold">
                                          <p:stCondLst>
                                            <p:cond delay="999"/>
                                          </p:stCondLst>
                                        </p:cTn>
                                        <p:tgtEl>
                                          <p:spTgt spid="26"/>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42" presetClass="exit" presetSubtype="0" fill="hold" nodeType="clickEffect">
                                  <p:stCondLst>
                                    <p:cond delay="0"/>
                                  </p:stCondLst>
                                  <p:childTnLst>
                                    <p:animEffect transition="out" filter="fade">
                                      <p:cBhvr>
                                        <p:cTn id="41" dur="1000"/>
                                        <p:tgtEl>
                                          <p:spTgt spid="4"/>
                                        </p:tgtEl>
                                      </p:cBhvr>
                                    </p:animEffect>
                                    <p:anim calcmode="lin" valueType="num">
                                      <p:cBhvr>
                                        <p:cTn id="42" dur="1000"/>
                                        <p:tgtEl>
                                          <p:spTgt spid="4"/>
                                        </p:tgtEl>
                                        <p:attrNameLst>
                                          <p:attrName>ppt_x</p:attrName>
                                        </p:attrNameLst>
                                      </p:cBhvr>
                                      <p:tavLst>
                                        <p:tav tm="0">
                                          <p:val>
                                            <p:strVal val="ppt_x"/>
                                          </p:val>
                                        </p:tav>
                                        <p:tav tm="100000">
                                          <p:val>
                                            <p:strVal val="ppt_x"/>
                                          </p:val>
                                        </p:tav>
                                      </p:tavLst>
                                    </p:anim>
                                    <p:anim calcmode="lin" valueType="num">
                                      <p:cBhvr>
                                        <p:cTn id="43" dur="1000"/>
                                        <p:tgtEl>
                                          <p:spTgt spid="4"/>
                                        </p:tgtEl>
                                        <p:attrNameLst>
                                          <p:attrName>ppt_y</p:attrName>
                                        </p:attrNameLst>
                                      </p:cBhvr>
                                      <p:tavLst>
                                        <p:tav tm="0">
                                          <p:val>
                                            <p:strVal val="ppt_y"/>
                                          </p:val>
                                        </p:tav>
                                        <p:tav tm="100000">
                                          <p:val>
                                            <p:strVal val="ppt_y+.1"/>
                                          </p:val>
                                        </p:tav>
                                      </p:tavLst>
                                    </p:anim>
                                    <p:set>
                                      <p:cBhvr>
                                        <p:cTn id="44" dur="1" fill="hold">
                                          <p:stCondLst>
                                            <p:cond delay="999"/>
                                          </p:stCondLst>
                                        </p:cTn>
                                        <p:tgtEl>
                                          <p:spTgt spid="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1000"/>
                                        <p:tgtEl>
                                          <p:spTgt spid="26"/>
                                        </p:tgtEl>
                                      </p:cBhvr>
                                    </p:animEffect>
                                    <p:anim calcmode="lin" valueType="num">
                                      <p:cBhvr>
                                        <p:cTn id="50" dur="1000" fill="hold"/>
                                        <p:tgtEl>
                                          <p:spTgt spid="26"/>
                                        </p:tgtEl>
                                        <p:attrNameLst>
                                          <p:attrName>ppt_x</p:attrName>
                                        </p:attrNameLst>
                                      </p:cBhvr>
                                      <p:tavLst>
                                        <p:tav tm="0">
                                          <p:val>
                                            <p:strVal val="#ppt_x"/>
                                          </p:val>
                                        </p:tav>
                                        <p:tav tm="100000">
                                          <p:val>
                                            <p:strVal val="#ppt_x"/>
                                          </p:val>
                                        </p:tav>
                                      </p:tavLst>
                                    </p:anim>
                                    <p:anim calcmode="lin" valueType="num">
                                      <p:cBhvr>
                                        <p:cTn id="51"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1000"/>
                                        <p:tgtEl>
                                          <p:spTgt spid="4"/>
                                        </p:tgtEl>
                                      </p:cBhvr>
                                    </p:animEffect>
                                    <p:anim calcmode="lin" valueType="num">
                                      <p:cBhvr>
                                        <p:cTn id="57" dur="1000" fill="hold"/>
                                        <p:tgtEl>
                                          <p:spTgt spid="4"/>
                                        </p:tgtEl>
                                        <p:attrNameLst>
                                          <p:attrName>ppt_x</p:attrName>
                                        </p:attrNameLst>
                                      </p:cBhvr>
                                      <p:tavLst>
                                        <p:tav tm="0">
                                          <p:val>
                                            <p:strVal val="#ppt_x"/>
                                          </p:val>
                                        </p:tav>
                                        <p:tav tm="100000">
                                          <p:val>
                                            <p:strVal val="#ppt_x"/>
                                          </p:val>
                                        </p:tav>
                                      </p:tavLst>
                                    </p:anim>
                                    <p:anim calcmode="lin" valueType="num">
                                      <p:cBhvr>
                                        <p:cTn id="5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CBCE3D-474F-4001-901A-AE5E9767AD99}"/>
              </a:ext>
            </a:extLst>
          </p:cNvPr>
          <p:cNvSpPr>
            <a:spLocks noGrp="1"/>
          </p:cNvSpPr>
          <p:nvPr>
            <p:ph type="title"/>
          </p:nvPr>
        </p:nvSpPr>
        <p:spPr/>
        <p:txBody>
          <a:bodyPr>
            <a:normAutofit fontScale="90000"/>
          </a:bodyPr>
          <a:lstStyle/>
          <a:p>
            <a:r>
              <a:rPr lang="en-GB" dirty="0"/>
              <a:t>Cloud</a:t>
            </a:r>
            <a:endParaRPr lang="pl-PL" dirty="0"/>
          </a:p>
        </p:txBody>
      </p:sp>
      <p:pic>
        <p:nvPicPr>
          <p:cNvPr id="1026" name="Picture 2" descr="Image result for amazon cloud">
            <a:extLst>
              <a:ext uri="{FF2B5EF4-FFF2-40B4-BE49-F238E27FC236}">
                <a16:creationId xmlns:a16="http://schemas.microsoft.com/office/drawing/2014/main" id="{08598673-D6B5-4EEF-B703-F1AD5904C2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184" y="1619944"/>
            <a:ext cx="3023821" cy="15899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google cloud logo">
            <a:extLst>
              <a:ext uri="{FF2B5EF4-FFF2-40B4-BE49-F238E27FC236}">
                <a16:creationId xmlns:a16="http://schemas.microsoft.com/office/drawing/2014/main" id="{D0FDFF81-E1CF-4F79-B36A-38B713F8CD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8422" y="1619944"/>
            <a:ext cx="3743325"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icrosoft azure cloud">
            <a:extLst>
              <a:ext uri="{FF2B5EF4-FFF2-40B4-BE49-F238E27FC236}">
                <a16:creationId xmlns:a16="http://schemas.microsoft.com/office/drawing/2014/main" id="{A374BF39-4364-42D8-A046-2547841382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8422" y="2888267"/>
            <a:ext cx="2952750" cy="18402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libaba cloud logo">
            <a:extLst>
              <a:ext uri="{FF2B5EF4-FFF2-40B4-BE49-F238E27FC236}">
                <a16:creationId xmlns:a16="http://schemas.microsoft.com/office/drawing/2014/main" id="{953288EF-3AC5-4D69-A9F0-967FFD47A0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2828" y="3415492"/>
            <a:ext cx="2661578" cy="1313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1165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EF249A9-7E4F-4A17-85EB-09F1DE7ABAF4}"/>
              </a:ext>
            </a:extLst>
          </p:cNvPr>
          <p:cNvPicPr>
            <a:picLocks noChangeAspect="1"/>
          </p:cNvPicPr>
          <p:nvPr/>
        </p:nvPicPr>
        <p:blipFill>
          <a:blip r:embed="rId3"/>
          <a:stretch>
            <a:fillRect/>
          </a:stretch>
        </p:blipFill>
        <p:spPr>
          <a:xfrm>
            <a:off x="3118703" y="1584920"/>
            <a:ext cx="5096449" cy="1838671"/>
          </a:xfrm>
          <a:prstGeom prst="rect">
            <a:avLst/>
          </a:prstGeom>
        </p:spPr>
      </p:pic>
      <p:sp>
        <p:nvSpPr>
          <p:cNvPr id="3" name="Title 2">
            <a:extLst>
              <a:ext uri="{FF2B5EF4-FFF2-40B4-BE49-F238E27FC236}">
                <a16:creationId xmlns:a16="http://schemas.microsoft.com/office/drawing/2014/main" id="{21CBCE3D-474F-4001-901A-AE5E9767AD99}"/>
              </a:ext>
            </a:extLst>
          </p:cNvPr>
          <p:cNvSpPr>
            <a:spLocks noGrp="1"/>
          </p:cNvSpPr>
          <p:nvPr>
            <p:ph type="title"/>
          </p:nvPr>
        </p:nvSpPr>
        <p:spPr/>
        <p:txBody>
          <a:bodyPr>
            <a:normAutofit fontScale="90000"/>
          </a:bodyPr>
          <a:lstStyle/>
          <a:p>
            <a:r>
              <a:rPr lang="en-GB" dirty="0"/>
              <a:t>Cloud -Example</a:t>
            </a:r>
            <a:endParaRPr lang="pl-PL" dirty="0"/>
          </a:p>
        </p:txBody>
      </p:sp>
      <p:pic>
        <p:nvPicPr>
          <p:cNvPr id="16" name="Picture 15">
            <a:extLst>
              <a:ext uri="{FF2B5EF4-FFF2-40B4-BE49-F238E27FC236}">
                <a16:creationId xmlns:a16="http://schemas.microsoft.com/office/drawing/2014/main" id="{231CA26E-B811-456E-A350-FBCFB44F5593}"/>
              </a:ext>
            </a:extLst>
          </p:cNvPr>
          <p:cNvPicPr>
            <a:picLocks noChangeAspect="1"/>
          </p:cNvPicPr>
          <p:nvPr/>
        </p:nvPicPr>
        <p:blipFill>
          <a:blip r:embed="rId4"/>
          <a:stretch>
            <a:fillRect/>
          </a:stretch>
        </p:blipFill>
        <p:spPr>
          <a:xfrm>
            <a:off x="1180800" y="1701455"/>
            <a:ext cx="1461760" cy="3216409"/>
          </a:xfrm>
          <a:prstGeom prst="rect">
            <a:avLst/>
          </a:prstGeom>
        </p:spPr>
      </p:pic>
      <p:sp>
        <p:nvSpPr>
          <p:cNvPr id="18" name="Rectangle 17">
            <a:extLst>
              <a:ext uri="{FF2B5EF4-FFF2-40B4-BE49-F238E27FC236}">
                <a16:creationId xmlns:a16="http://schemas.microsoft.com/office/drawing/2014/main" id="{2BE8A169-C510-4AFB-A657-528DBDE50B61}"/>
              </a:ext>
            </a:extLst>
          </p:cNvPr>
          <p:cNvSpPr/>
          <p:nvPr/>
        </p:nvSpPr>
        <p:spPr>
          <a:xfrm>
            <a:off x="3227173" y="1701455"/>
            <a:ext cx="1576800" cy="1722136"/>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pl-PL"/>
          </a:p>
        </p:txBody>
      </p:sp>
      <p:sp>
        <p:nvSpPr>
          <p:cNvPr id="19" name="Rectangle 18">
            <a:extLst>
              <a:ext uri="{FF2B5EF4-FFF2-40B4-BE49-F238E27FC236}">
                <a16:creationId xmlns:a16="http://schemas.microsoft.com/office/drawing/2014/main" id="{396B5365-E213-4211-B5BE-EE6681E5111F}"/>
              </a:ext>
            </a:extLst>
          </p:cNvPr>
          <p:cNvSpPr/>
          <p:nvPr/>
        </p:nvSpPr>
        <p:spPr>
          <a:xfrm>
            <a:off x="6575014" y="1701455"/>
            <a:ext cx="1640137" cy="1722136"/>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pl-PL"/>
          </a:p>
        </p:txBody>
      </p:sp>
      <p:pic>
        <p:nvPicPr>
          <p:cNvPr id="4" name="Picture 3">
            <a:extLst>
              <a:ext uri="{FF2B5EF4-FFF2-40B4-BE49-F238E27FC236}">
                <a16:creationId xmlns:a16="http://schemas.microsoft.com/office/drawing/2014/main" id="{037DB40F-AF36-4B38-8158-994A684261A0}"/>
              </a:ext>
            </a:extLst>
          </p:cNvPr>
          <p:cNvPicPr>
            <a:picLocks noChangeAspect="1"/>
          </p:cNvPicPr>
          <p:nvPr/>
        </p:nvPicPr>
        <p:blipFill>
          <a:blip r:embed="rId5"/>
          <a:stretch>
            <a:fillRect/>
          </a:stretch>
        </p:blipFill>
        <p:spPr>
          <a:xfrm>
            <a:off x="3227173" y="3536797"/>
            <a:ext cx="2949986" cy="1381067"/>
          </a:xfrm>
          <a:prstGeom prst="rect">
            <a:avLst/>
          </a:prstGeom>
        </p:spPr>
      </p:pic>
    </p:spTree>
    <p:extLst>
      <p:ext uri="{BB962C8B-B14F-4D97-AF65-F5344CB8AC3E}">
        <p14:creationId xmlns:p14="http://schemas.microsoft.com/office/powerpoint/2010/main" val="474497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CBCE3D-474F-4001-901A-AE5E9767AD99}"/>
              </a:ext>
            </a:extLst>
          </p:cNvPr>
          <p:cNvSpPr>
            <a:spLocks noGrp="1"/>
          </p:cNvSpPr>
          <p:nvPr>
            <p:ph type="title"/>
          </p:nvPr>
        </p:nvSpPr>
        <p:spPr/>
        <p:txBody>
          <a:bodyPr>
            <a:normAutofit fontScale="90000"/>
          </a:bodyPr>
          <a:lstStyle/>
          <a:p>
            <a:r>
              <a:rPr lang="en-GB" dirty="0"/>
              <a:t>AI  and Machine Learning</a:t>
            </a:r>
            <a:endParaRPr lang="pl-PL" dirty="0"/>
          </a:p>
        </p:txBody>
      </p:sp>
      <p:graphicFrame>
        <p:nvGraphicFramePr>
          <p:cNvPr id="2" name="Diagram 1">
            <a:extLst>
              <a:ext uri="{FF2B5EF4-FFF2-40B4-BE49-F238E27FC236}">
                <a16:creationId xmlns:a16="http://schemas.microsoft.com/office/drawing/2014/main" id="{222D9576-6A05-4893-A269-80DCD4F90A9D}"/>
              </a:ext>
            </a:extLst>
          </p:cNvPr>
          <p:cNvGraphicFramePr/>
          <p:nvPr>
            <p:extLst>
              <p:ext uri="{D42A27DB-BD31-4B8C-83A1-F6EECF244321}">
                <p14:modId xmlns:p14="http://schemas.microsoft.com/office/powerpoint/2010/main" val="1640446379"/>
              </p:ext>
            </p:extLst>
          </p:nvPr>
        </p:nvGraphicFramePr>
        <p:xfrm>
          <a:off x="4440701" y="1636655"/>
          <a:ext cx="3971780" cy="26821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2" descr="Traditional vs machine learning programming paradigms">
            <a:extLst>
              <a:ext uri="{FF2B5EF4-FFF2-40B4-BE49-F238E27FC236}">
                <a16:creationId xmlns:a16="http://schemas.microsoft.com/office/drawing/2014/main" id="{C171A50C-F16A-4743-ACCB-66FCAF96F1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519" y="1885070"/>
            <a:ext cx="3550586" cy="2677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8745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CBCE3D-474F-4001-901A-AE5E9767AD99}"/>
              </a:ext>
            </a:extLst>
          </p:cNvPr>
          <p:cNvSpPr>
            <a:spLocks noGrp="1"/>
          </p:cNvSpPr>
          <p:nvPr>
            <p:ph type="title"/>
          </p:nvPr>
        </p:nvSpPr>
        <p:spPr/>
        <p:txBody>
          <a:bodyPr>
            <a:normAutofit fontScale="90000"/>
          </a:bodyPr>
          <a:lstStyle/>
          <a:p>
            <a:r>
              <a:rPr lang="en-GB" dirty="0"/>
              <a:t>Summary</a:t>
            </a:r>
            <a:endParaRPr lang="pl-PL" dirty="0"/>
          </a:p>
        </p:txBody>
      </p:sp>
      <p:pic>
        <p:nvPicPr>
          <p:cNvPr id="5" name="Picture 4">
            <a:extLst>
              <a:ext uri="{FF2B5EF4-FFF2-40B4-BE49-F238E27FC236}">
                <a16:creationId xmlns:a16="http://schemas.microsoft.com/office/drawing/2014/main" id="{0834D883-869B-494B-9615-38D03EF23A9C}"/>
              </a:ext>
            </a:extLst>
          </p:cNvPr>
          <p:cNvPicPr>
            <a:picLocks noChangeAspect="1"/>
          </p:cNvPicPr>
          <p:nvPr/>
        </p:nvPicPr>
        <p:blipFill>
          <a:blip r:embed="rId3"/>
          <a:stretch>
            <a:fillRect/>
          </a:stretch>
        </p:blipFill>
        <p:spPr>
          <a:xfrm>
            <a:off x="1289831" y="1636655"/>
            <a:ext cx="6057900" cy="1647825"/>
          </a:xfrm>
          <a:prstGeom prst="rect">
            <a:avLst/>
          </a:prstGeom>
        </p:spPr>
      </p:pic>
      <p:sp>
        <p:nvSpPr>
          <p:cNvPr id="7" name="Rectangle 6">
            <a:extLst>
              <a:ext uri="{FF2B5EF4-FFF2-40B4-BE49-F238E27FC236}">
                <a16:creationId xmlns:a16="http://schemas.microsoft.com/office/drawing/2014/main" id="{0740ED36-E78D-45D8-B479-934824A8AF42}"/>
              </a:ext>
            </a:extLst>
          </p:cNvPr>
          <p:cNvSpPr/>
          <p:nvPr/>
        </p:nvSpPr>
        <p:spPr>
          <a:xfrm>
            <a:off x="1367203" y="3671197"/>
            <a:ext cx="6799092" cy="1200329"/>
          </a:xfrm>
          <a:prstGeom prst="rect">
            <a:avLst/>
          </a:prstGeom>
        </p:spPr>
        <p:txBody>
          <a:bodyPr wrap="square">
            <a:spAutoFit/>
          </a:bodyPr>
          <a:lstStyle/>
          <a:p>
            <a:r>
              <a:rPr lang="en-US" sz="2400" b="1" dirty="0">
                <a:solidFill>
                  <a:schemeClr val="accent1">
                    <a:lumMod val="75000"/>
                  </a:schemeClr>
                </a:solidFill>
              </a:rPr>
              <a:t>SQL - Structured Query Language</a:t>
            </a:r>
          </a:p>
          <a:p>
            <a:r>
              <a:rPr lang="en-US" sz="2400" b="1" dirty="0">
                <a:solidFill>
                  <a:schemeClr val="accent1">
                    <a:lumMod val="75000"/>
                  </a:schemeClr>
                </a:solidFill>
              </a:rPr>
              <a:t>R language </a:t>
            </a:r>
            <a:r>
              <a:rPr lang="en-US" sz="2400" dirty="0">
                <a:solidFill>
                  <a:schemeClr val="tx1">
                    <a:lumMod val="75000"/>
                    <a:lumOff val="25000"/>
                  </a:schemeClr>
                </a:solidFill>
              </a:rPr>
              <a:t>is a golden child of machine learning </a:t>
            </a:r>
          </a:p>
          <a:p>
            <a:r>
              <a:rPr lang="en-US" sz="2400" b="1" dirty="0">
                <a:solidFill>
                  <a:schemeClr val="accent1">
                    <a:lumMod val="75000"/>
                  </a:schemeClr>
                </a:solidFill>
              </a:rPr>
              <a:t>Python</a:t>
            </a:r>
            <a:r>
              <a:rPr lang="en-US" sz="2400" dirty="0"/>
              <a:t> </a:t>
            </a:r>
            <a:r>
              <a:rPr lang="en-US" sz="2400" dirty="0">
                <a:solidFill>
                  <a:schemeClr val="tx1">
                    <a:lumMod val="75000"/>
                    <a:lumOff val="25000"/>
                  </a:schemeClr>
                </a:solidFill>
              </a:rPr>
              <a:t>is a king of machine learning</a:t>
            </a:r>
          </a:p>
        </p:txBody>
      </p:sp>
    </p:spTree>
    <p:extLst>
      <p:ext uri="{BB962C8B-B14F-4D97-AF65-F5344CB8AC3E}">
        <p14:creationId xmlns:p14="http://schemas.microsoft.com/office/powerpoint/2010/main" val="1936769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1000"/>
                                        <p:tgtEl>
                                          <p:spTgt spid="7">
                                            <p:txEl>
                                              <p:pRg st="2" end="2"/>
                                            </p:txEl>
                                          </p:spTgt>
                                        </p:tgtEl>
                                      </p:cBhvr>
                                    </p:animEffect>
                                    <p:anim calcmode="lin" valueType="num">
                                      <p:cBhvr>
                                        <p:cTn id="20"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10C3D43-82D4-4A86-A7E4-8ECE2BA614DC}"/>
              </a:ext>
            </a:extLst>
          </p:cNvPr>
          <p:cNvSpPr>
            <a:spLocks noGrp="1"/>
          </p:cNvSpPr>
          <p:nvPr>
            <p:ph type="title"/>
          </p:nvPr>
        </p:nvSpPr>
        <p:spPr/>
        <p:txBody>
          <a:bodyPr>
            <a:normAutofit fontScale="90000"/>
          </a:bodyPr>
          <a:lstStyle/>
          <a:p>
            <a:r>
              <a:rPr lang="en-GB" dirty="0"/>
              <a:t>About Me</a:t>
            </a:r>
            <a:endParaRPr lang="pl-PL" dirty="0"/>
          </a:p>
        </p:txBody>
      </p:sp>
      <p:sp>
        <p:nvSpPr>
          <p:cNvPr id="3" name="Podtytuł 2">
            <a:extLst>
              <a:ext uri="{FF2B5EF4-FFF2-40B4-BE49-F238E27FC236}">
                <a16:creationId xmlns:a16="http://schemas.microsoft.com/office/drawing/2014/main" id="{23A5419F-B4B6-4D42-A37B-0A927E5149C3}"/>
              </a:ext>
            </a:extLst>
          </p:cNvPr>
          <p:cNvSpPr>
            <a:spLocks noGrp="1"/>
          </p:cNvSpPr>
          <p:nvPr>
            <p:ph type="subTitle" idx="1"/>
          </p:nvPr>
        </p:nvSpPr>
        <p:spPr>
          <a:xfrm>
            <a:off x="828345" y="3945753"/>
            <a:ext cx="5078467" cy="963598"/>
          </a:xfrm>
        </p:spPr>
        <p:txBody>
          <a:bodyPr>
            <a:normAutofit/>
          </a:bodyPr>
          <a:lstStyle/>
          <a:p>
            <a:r>
              <a:rPr lang="pl-PL" dirty="0">
                <a:hlinkClick r:id="rId3"/>
              </a:rPr>
              <a:t>https://github.com/cloud4yourdata</a:t>
            </a:r>
            <a:endParaRPr lang="en-GB" dirty="0"/>
          </a:p>
          <a:p>
            <a:r>
              <a:rPr lang="en-GB" dirty="0">
                <a:hlinkClick r:id="rId4"/>
              </a:rPr>
              <a:t>https://github.com/cloud4yourdata/CommunityEvents</a:t>
            </a:r>
            <a:endParaRPr lang="en-GB" dirty="0"/>
          </a:p>
          <a:p>
            <a:r>
              <a:rPr lang="pl-PL" dirty="0">
                <a:hlinkClick r:id="rId5"/>
              </a:rPr>
              <a:t>https://github.com/FP-DataSolutions/AzureBigDataWorkshops</a:t>
            </a:r>
            <a:endParaRPr lang="en-GB" dirty="0"/>
          </a:p>
          <a:p>
            <a:endParaRPr lang="en-GB" dirty="0"/>
          </a:p>
          <a:p>
            <a:endParaRPr lang="pl-PL" dirty="0"/>
          </a:p>
          <a:p>
            <a:endParaRPr lang="pl-PL" dirty="0"/>
          </a:p>
        </p:txBody>
      </p:sp>
      <p:pic>
        <p:nvPicPr>
          <p:cNvPr id="4" name="Picture 3">
            <a:extLst>
              <a:ext uri="{FF2B5EF4-FFF2-40B4-BE49-F238E27FC236}">
                <a16:creationId xmlns:a16="http://schemas.microsoft.com/office/drawing/2014/main" id="{477D9B1F-7CFA-48EC-8298-65B047111098}"/>
              </a:ext>
            </a:extLst>
          </p:cNvPr>
          <p:cNvPicPr>
            <a:picLocks noChangeAspect="1"/>
          </p:cNvPicPr>
          <p:nvPr/>
        </p:nvPicPr>
        <p:blipFill>
          <a:blip r:embed="rId6"/>
          <a:stretch>
            <a:fillRect/>
          </a:stretch>
        </p:blipFill>
        <p:spPr>
          <a:xfrm>
            <a:off x="697148" y="1445747"/>
            <a:ext cx="6084411" cy="2445317"/>
          </a:xfrm>
          <a:prstGeom prst="rect">
            <a:avLst/>
          </a:prstGeom>
        </p:spPr>
      </p:pic>
      <p:pic>
        <p:nvPicPr>
          <p:cNvPr id="5" name="Picture 4">
            <a:extLst>
              <a:ext uri="{FF2B5EF4-FFF2-40B4-BE49-F238E27FC236}">
                <a16:creationId xmlns:a16="http://schemas.microsoft.com/office/drawing/2014/main" id="{D35FD531-9464-468F-AF3E-66370624A29B}"/>
              </a:ext>
            </a:extLst>
          </p:cNvPr>
          <p:cNvPicPr>
            <a:picLocks noChangeAspect="1"/>
          </p:cNvPicPr>
          <p:nvPr/>
        </p:nvPicPr>
        <p:blipFill>
          <a:blip r:embed="rId7"/>
          <a:stretch>
            <a:fillRect/>
          </a:stretch>
        </p:blipFill>
        <p:spPr>
          <a:xfrm>
            <a:off x="6961964" y="1445747"/>
            <a:ext cx="1695653" cy="1603996"/>
          </a:xfrm>
          <a:prstGeom prst="rect">
            <a:avLst/>
          </a:prstGeom>
        </p:spPr>
      </p:pic>
      <p:pic>
        <p:nvPicPr>
          <p:cNvPr id="6" name="Picture 5">
            <a:extLst>
              <a:ext uri="{FF2B5EF4-FFF2-40B4-BE49-F238E27FC236}">
                <a16:creationId xmlns:a16="http://schemas.microsoft.com/office/drawing/2014/main" id="{D0354AC9-E1AD-4CEC-970F-E8600E11F026}"/>
              </a:ext>
            </a:extLst>
          </p:cNvPr>
          <p:cNvPicPr>
            <a:picLocks noChangeAspect="1"/>
          </p:cNvPicPr>
          <p:nvPr/>
        </p:nvPicPr>
        <p:blipFill>
          <a:blip r:embed="rId8"/>
          <a:stretch>
            <a:fillRect/>
          </a:stretch>
        </p:blipFill>
        <p:spPr>
          <a:xfrm>
            <a:off x="6103583" y="3704949"/>
            <a:ext cx="2597003" cy="857324"/>
          </a:xfrm>
          <a:prstGeom prst="rect">
            <a:avLst/>
          </a:prstGeom>
        </p:spPr>
      </p:pic>
    </p:spTree>
    <p:extLst>
      <p:ext uri="{BB962C8B-B14F-4D97-AF65-F5344CB8AC3E}">
        <p14:creationId xmlns:p14="http://schemas.microsoft.com/office/powerpoint/2010/main" val="3015980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71A3D80-539D-4F3D-9B97-C52BE807E00C}"/>
              </a:ext>
            </a:extLst>
          </p:cNvPr>
          <p:cNvSpPr>
            <a:spLocks noGrp="1"/>
          </p:cNvSpPr>
          <p:nvPr>
            <p:ph type="title"/>
          </p:nvPr>
        </p:nvSpPr>
        <p:spPr/>
        <p:txBody>
          <a:bodyPr>
            <a:normAutofit fontScale="90000"/>
          </a:bodyPr>
          <a:lstStyle/>
          <a:p>
            <a:r>
              <a:rPr lang="en-GB" dirty="0"/>
              <a:t>Internet Minute</a:t>
            </a:r>
            <a:endParaRPr lang="pl-PL" dirty="0"/>
          </a:p>
        </p:txBody>
      </p:sp>
      <p:sp>
        <p:nvSpPr>
          <p:cNvPr id="5" name="TextBox 4">
            <a:extLst>
              <a:ext uri="{FF2B5EF4-FFF2-40B4-BE49-F238E27FC236}">
                <a16:creationId xmlns:a16="http://schemas.microsoft.com/office/drawing/2014/main" id="{C4AB1673-CC34-4AD5-9621-E614B0D0AC29}"/>
              </a:ext>
            </a:extLst>
          </p:cNvPr>
          <p:cNvSpPr txBox="1"/>
          <p:nvPr/>
        </p:nvSpPr>
        <p:spPr>
          <a:xfrm>
            <a:off x="5493434" y="4400107"/>
            <a:ext cx="3538148" cy="246221"/>
          </a:xfrm>
          <a:prstGeom prst="rect">
            <a:avLst/>
          </a:prstGeom>
          <a:noFill/>
        </p:spPr>
        <p:txBody>
          <a:bodyPr wrap="none" rtlCol="0">
            <a:spAutoFit/>
          </a:bodyPr>
          <a:lstStyle/>
          <a:p>
            <a:r>
              <a:rPr lang="en-GB" sz="1000" dirty="0"/>
              <a:t>Source:</a:t>
            </a:r>
            <a:r>
              <a:rPr lang="pl-PL" sz="1000" dirty="0">
                <a:hlinkClick r:id="rId3"/>
              </a:rPr>
              <a:t>https://www.visualcapitalist.com/internet-minute-2018/</a:t>
            </a:r>
            <a:endParaRPr lang="pl-PL" sz="1000" dirty="0"/>
          </a:p>
        </p:txBody>
      </p:sp>
      <p:pic>
        <p:nvPicPr>
          <p:cNvPr id="6" name="Picture 5">
            <a:extLst>
              <a:ext uri="{FF2B5EF4-FFF2-40B4-BE49-F238E27FC236}">
                <a16:creationId xmlns:a16="http://schemas.microsoft.com/office/drawing/2014/main" id="{D50ED323-6D18-437E-B824-DAEDD136E792}"/>
              </a:ext>
            </a:extLst>
          </p:cNvPr>
          <p:cNvPicPr>
            <a:picLocks noChangeAspect="1"/>
          </p:cNvPicPr>
          <p:nvPr/>
        </p:nvPicPr>
        <p:blipFill>
          <a:blip r:embed="rId4"/>
          <a:stretch>
            <a:fillRect/>
          </a:stretch>
        </p:blipFill>
        <p:spPr>
          <a:xfrm>
            <a:off x="5859194" y="1737360"/>
            <a:ext cx="2520042" cy="2562042"/>
          </a:xfrm>
          <a:prstGeom prst="rect">
            <a:avLst/>
          </a:prstGeom>
        </p:spPr>
      </p:pic>
      <p:sp>
        <p:nvSpPr>
          <p:cNvPr id="7" name="Symbol zastępczy zawartości 1">
            <a:extLst>
              <a:ext uri="{FF2B5EF4-FFF2-40B4-BE49-F238E27FC236}">
                <a16:creationId xmlns:a16="http://schemas.microsoft.com/office/drawing/2014/main" id="{25197CA5-3B0E-4D97-A0C8-7403B8E9A25A}"/>
              </a:ext>
            </a:extLst>
          </p:cNvPr>
          <p:cNvSpPr>
            <a:spLocks noGrp="1"/>
          </p:cNvSpPr>
          <p:nvPr>
            <p:ph idx="1"/>
          </p:nvPr>
        </p:nvSpPr>
        <p:spPr>
          <a:xfrm>
            <a:off x="534929" y="1997612"/>
            <a:ext cx="5232825" cy="1892105"/>
          </a:xfrm>
        </p:spPr>
        <p:txBody>
          <a:bodyPr>
            <a:normAutofit/>
          </a:bodyPr>
          <a:lstStyle/>
          <a:p>
            <a:r>
              <a:rPr lang="pl-PL" b="1" dirty="0">
                <a:solidFill>
                  <a:schemeClr val="tx1">
                    <a:lumMod val="75000"/>
                    <a:lumOff val="25000"/>
                  </a:schemeClr>
                </a:solidFill>
              </a:rPr>
              <a:t>G</a:t>
            </a:r>
            <a:r>
              <a:rPr lang="en-GB" b="1" dirty="0" err="1">
                <a:solidFill>
                  <a:schemeClr val="tx1">
                    <a:lumMod val="75000"/>
                    <a:lumOff val="25000"/>
                  </a:schemeClr>
                </a:solidFill>
              </a:rPr>
              <a:t>oogle</a:t>
            </a:r>
            <a:r>
              <a:rPr lang="en-GB" b="1" dirty="0">
                <a:solidFill>
                  <a:schemeClr val="tx1">
                    <a:lumMod val="75000"/>
                    <a:lumOff val="25000"/>
                  </a:schemeClr>
                </a:solidFill>
              </a:rPr>
              <a:t> </a:t>
            </a:r>
            <a:r>
              <a:rPr lang="en-GB" b="1" dirty="0">
                <a:solidFill>
                  <a:schemeClr val="accent1">
                    <a:lumMod val="75000"/>
                  </a:schemeClr>
                </a:solidFill>
              </a:rPr>
              <a:t>- 3.7 Million Search Queries</a:t>
            </a:r>
            <a:endParaRPr lang="pl-PL" b="1" dirty="0">
              <a:solidFill>
                <a:schemeClr val="accent1">
                  <a:lumMod val="75000"/>
                </a:schemeClr>
              </a:solidFill>
            </a:endParaRPr>
          </a:p>
          <a:p>
            <a:r>
              <a:rPr lang="en-GB" b="1" dirty="0">
                <a:solidFill>
                  <a:schemeClr val="tx1">
                    <a:lumMod val="75000"/>
                    <a:lumOff val="25000"/>
                  </a:schemeClr>
                </a:solidFill>
              </a:rPr>
              <a:t>Twitter – </a:t>
            </a:r>
            <a:r>
              <a:rPr lang="en-GB" b="1" dirty="0">
                <a:solidFill>
                  <a:schemeClr val="accent1">
                    <a:lumMod val="75000"/>
                  </a:schemeClr>
                </a:solidFill>
              </a:rPr>
              <a:t>481.000 Tweets Sent</a:t>
            </a:r>
          </a:p>
          <a:p>
            <a:r>
              <a:rPr lang="en-GB" b="1" dirty="0">
                <a:solidFill>
                  <a:schemeClr val="accent1">
                    <a:lumMod val="75000"/>
                  </a:schemeClr>
                </a:solidFill>
              </a:rPr>
              <a:t>18  Million Text Messages</a:t>
            </a:r>
          </a:p>
          <a:p>
            <a:r>
              <a:rPr lang="en-GB" b="1" dirty="0">
                <a:solidFill>
                  <a:schemeClr val="accent1">
                    <a:lumMod val="75000"/>
                  </a:schemeClr>
                </a:solidFill>
              </a:rPr>
              <a:t>187 Million Emails Sent</a:t>
            </a:r>
            <a:endParaRPr lang="pl-PL" b="1" dirty="0">
              <a:solidFill>
                <a:schemeClr val="accent1">
                  <a:lumMod val="75000"/>
                </a:schemeClr>
              </a:solidFill>
            </a:endParaRPr>
          </a:p>
          <a:p>
            <a:endParaRPr lang="pl-PL" dirty="0"/>
          </a:p>
        </p:txBody>
      </p:sp>
    </p:spTree>
    <p:extLst>
      <p:ext uri="{BB962C8B-B14F-4D97-AF65-F5344CB8AC3E}">
        <p14:creationId xmlns:p14="http://schemas.microsoft.com/office/powerpoint/2010/main" val="9053027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E54406-CCB0-4636-A728-2C3C4A5BC848}"/>
              </a:ext>
            </a:extLst>
          </p:cNvPr>
          <p:cNvSpPr txBox="1"/>
          <p:nvPr/>
        </p:nvSpPr>
        <p:spPr>
          <a:xfrm>
            <a:off x="2342271" y="1863969"/>
            <a:ext cx="3199915" cy="1569660"/>
          </a:xfrm>
          <a:prstGeom prst="rect">
            <a:avLst/>
          </a:prstGeom>
          <a:noFill/>
        </p:spPr>
        <p:txBody>
          <a:bodyPr wrap="none" rtlCol="0">
            <a:spAutoFit/>
          </a:bodyPr>
          <a:lstStyle/>
          <a:p>
            <a:r>
              <a:rPr lang="en-GB" sz="9600" b="1" dirty="0">
                <a:solidFill>
                  <a:schemeClr val="bg1"/>
                </a:solidFill>
              </a:rPr>
              <a:t>Q &amp; A</a:t>
            </a:r>
            <a:endParaRPr lang="pl-PL" sz="9600" b="1" dirty="0">
              <a:solidFill>
                <a:schemeClr val="bg1"/>
              </a:solidFill>
            </a:endParaRPr>
          </a:p>
        </p:txBody>
      </p:sp>
    </p:spTree>
    <p:extLst>
      <p:ext uri="{BB962C8B-B14F-4D97-AF65-F5344CB8AC3E}">
        <p14:creationId xmlns:p14="http://schemas.microsoft.com/office/powerpoint/2010/main" val="37301958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0966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553488A6-B8A0-49EB-B590-BF45C7E17641}"/>
              </a:ext>
            </a:extLst>
          </p:cNvPr>
          <p:cNvSpPr>
            <a:spLocks noGrp="1"/>
          </p:cNvSpPr>
          <p:nvPr>
            <p:ph idx="1"/>
          </p:nvPr>
        </p:nvSpPr>
        <p:spPr>
          <a:xfrm>
            <a:off x="1071783" y="1974279"/>
            <a:ext cx="7052714" cy="2970514"/>
          </a:xfrm>
        </p:spPr>
        <p:txBody>
          <a:bodyPr>
            <a:normAutofit fontScale="92500" lnSpcReduction="20000"/>
          </a:bodyPr>
          <a:lstStyle/>
          <a:p>
            <a:r>
              <a:rPr lang="pl-PL" dirty="0"/>
              <a:t>Byte	</a:t>
            </a:r>
            <a:r>
              <a:rPr lang="en-GB" dirty="0"/>
              <a:t>    </a:t>
            </a:r>
            <a:r>
              <a:rPr lang="pl-PL" dirty="0"/>
              <a:t>One grain of rice</a:t>
            </a:r>
          </a:p>
          <a:p>
            <a:r>
              <a:rPr lang="pl-PL" dirty="0"/>
              <a:t>Kilobyte	</a:t>
            </a:r>
            <a:r>
              <a:rPr lang="en-GB" dirty="0"/>
              <a:t>    </a:t>
            </a:r>
            <a:r>
              <a:rPr lang="pl-PL" dirty="0"/>
              <a:t>Cup of rice</a:t>
            </a:r>
          </a:p>
          <a:p>
            <a:r>
              <a:rPr lang="pl-PL" dirty="0"/>
              <a:t>Megabyte</a:t>
            </a:r>
            <a:r>
              <a:rPr lang="en-GB" dirty="0"/>
              <a:t>    </a:t>
            </a:r>
            <a:r>
              <a:rPr lang="pl-PL" dirty="0"/>
              <a:t>8 bags of rice</a:t>
            </a:r>
          </a:p>
          <a:p>
            <a:r>
              <a:rPr lang="pl-PL" b="1" dirty="0">
                <a:solidFill>
                  <a:schemeClr val="accent1"/>
                </a:solidFill>
              </a:rPr>
              <a:t>Gigabyte</a:t>
            </a:r>
            <a:r>
              <a:rPr lang="en-GB" b="1" dirty="0">
                <a:solidFill>
                  <a:schemeClr val="accent1"/>
                </a:solidFill>
              </a:rPr>
              <a:t>     </a:t>
            </a:r>
            <a:r>
              <a:rPr lang="pl-PL" b="1" dirty="0">
                <a:solidFill>
                  <a:schemeClr val="accent1"/>
                </a:solidFill>
              </a:rPr>
              <a:t>3 semi trucks</a:t>
            </a:r>
          </a:p>
          <a:p>
            <a:r>
              <a:rPr lang="pl-PL" b="1" dirty="0">
                <a:solidFill>
                  <a:schemeClr val="accent1"/>
                </a:solidFill>
              </a:rPr>
              <a:t>Terabyte	</a:t>
            </a:r>
            <a:r>
              <a:rPr lang="en-GB" b="1" dirty="0">
                <a:solidFill>
                  <a:schemeClr val="accent1"/>
                </a:solidFill>
              </a:rPr>
              <a:t>     </a:t>
            </a:r>
            <a:r>
              <a:rPr lang="pl-PL" b="1" dirty="0">
                <a:solidFill>
                  <a:schemeClr val="accent1"/>
                </a:solidFill>
              </a:rPr>
              <a:t>2 container ships</a:t>
            </a:r>
          </a:p>
          <a:p>
            <a:r>
              <a:rPr lang="pl-PL" b="1" dirty="0">
                <a:solidFill>
                  <a:schemeClr val="accent1"/>
                </a:solidFill>
              </a:rPr>
              <a:t>Petabyte	</a:t>
            </a:r>
            <a:r>
              <a:rPr lang="en-GB" b="1" dirty="0">
                <a:solidFill>
                  <a:schemeClr val="accent1"/>
                </a:solidFill>
              </a:rPr>
              <a:t>     </a:t>
            </a:r>
            <a:r>
              <a:rPr lang="pl-PL" b="1" dirty="0">
                <a:solidFill>
                  <a:schemeClr val="accent1"/>
                </a:solidFill>
              </a:rPr>
              <a:t>Blankets Manhattan</a:t>
            </a:r>
          </a:p>
          <a:p>
            <a:r>
              <a:rPr lang="pl-PL" b="1" dirty="0">
                <a:solidFill>
                  <a:schemeClr val="tx1">
                    <a:lumMod val="75000"/>
                    <a:lumOff val="25000"/>
                  </a:schemeClr>
                </a:solidFill>
              </a:rPr>
              <a:t>Exabyte	</a:t>
            </a:r>
            <a:r>
              <a:rPr lang="en-GB" b="1" dirty="0">
                <a:solidFill>
                  <a:schemeClr val="tx1">
                    <a:lumMod val="75000"/>
                    <a:lumOff val="25000"/>
                  </a:schemeClr>
                </a:solidFill>
              </a:rPr>
              <a:t>     </a:t>
            </a:r>
            <a:r>
              <a:rPr lang="pl-PL" b="1" dirty="0">
                <a:solidFill>
                  <a:schemeClr val="tx1">
                    <a:lumMod val="75000"/>
                    <a:lumOff val="25000"/>
                  </a:schemeClr>
                </a:solidFill>
              </a:rPr>
              <a:t>Blankets west coast states</a:t>
            </a:r>
          </a:p>
          <a:p>
            <a:r>
              <a:rPr lang="pl-PL" b="1" dirty="0">
                <a:solidFill>
                  <a:schemeClr val="tx1">
                    <a:lumMod val="75000"/>
                    <a:lumOff val="25000"/>
                  </a:schemeClr>
                </a:solidFill>
              </a:rPr>
              <a:t>Zettabyte</a:t>
            </a:r>
            <a:r>
              <a:rPr lang="en-GB" b="1" dirty="0">
                <a:solidFill>
                  <a:schemeClr val="tx1">
                    <a:lumMod val="75000"/>
                    <a:lumOff val="25000"/>
                  </a:schemeClr>
                </a:solidFill>
              </a:rPr>
              <a:t>    </a:t>
            </a:r>
            <a:r>
              <a:rPr lang="pl-PL" b="1" dirty="0">
                <a:solidFill>
                  <a:schemeClr val="tx1">
                    <a:lumMod val="75000"/>
                    <a:lumOff val="25000"/>
                  </a:schemeClr>
                </a:solidFill>
              </a:rPr>
              <a:t>Fills the Pacific Ocean</a:t>
            </a:r>
          </a:p>
          <a:p>
            <a:r>
              <a:rPr lang="pl-PL" b="1" dirty="0">
                <a:solidFill>
                  <a:schemeClr val="tx1">
                    <a:lumMod val="75000"/>
                    <a:lumOff val="25000"/>
                  </a:schemeClr>
                </a:solidFill>
              </a:rPr>
              <a:t>Yottabyte</a:t>
            </a:r>
            <a:r>
              <a:rPr lang="en-GB" b="1" dirty="0">
                <a:solidFill>
                  <a:schemeClr val="tx1">
                    <a:lumMod val="75000"/>
                    <a:lumOff val="25000"/>
                  </a:schemeClr>
                </a:solidFill>
              </a:rPr>
              <a:t>    </a:t>
            </a:r>
            <a:r>
              <a:rPr lang="pl-PL" b="1" dirty="0">
                <a:solidFill>
                  <a:schemeClr val="tx1">
                    <a:lumMod val="75000"/>
                    <a:lumOff val="25000"/>
                  </a:schemeClr>
                </a:solidFill>
              </a:rPr>
              <a:t>As earth-sized rice ball</a:t>
            </a:r>
          </a:p>
          <a:p>
            <a:endParaRPr lang="pl-PL" dirty="0"/>
          </a:p>
        </p:txBody>
      </p:sp>
      <p:sp>
        <p:nvSpPr>
          <p:cNvPr id="3" name="Tytuł 2">
            <a:extLst>
              <a:ext uri="{FF2B5EF4-FFF2-40B4-BE49-F238E27FC236}">
                <a16:creationId xmlns:a16="http://schemas.microsoft.com/office/drawing/2014/main" id="{171A3D80-539D-4F3D-9B97-C52BE807E00C}"/>
              </a:ext>
            </a:extLst>
          </p:cNvPr>
          <p:cNvSpPr>
            <a:spLocks noGrp="1"/>
          </p:cNvSpPr>
          <p:nvPr>
            <p:ph type="title"/>
          </p:nvPr>
        </p:nvSpPr>
        <p:spPr>
          <a:xfrm>
            <a:off x="628650" y="1092814"/>
            <a:ext cx="7886700" cy="771155"/>
          </a:xfrm>
        </p:spPr>
        <p:txBody>
          <a:bodyPr>
            <a:normAutofit fontScale="90000"/>
          </a:bodyPr>
          <a:lstStyle/>
          <a:p>
            <a:br>
              <a:rPr lang="en-GB" dirty="0"/>
            </a:br>
            <a:r>
              <a:rPr lang="en-GB" dirty="0"/>
              <a:t>40 Zetta bytes by 2020</a:t>
            </a:r>
            <a:br>
              <a:rPr lang="en-GB" dirty="0"/>
            </a:br>
            <a:r>
              <a:rPr lang="pl-PL" dirty="0"/>
              <a:t>163 Zetta bytes by 2025</a:t>
            </a:r>
            <a:br>
              <a:rPr lang="pl-PL" dirty="0"/>
            </a:br>
            <a:r>
              <a:rPr lang="en-GB" dirty="0"/>
              <a:t>		       		</a:t>
            </a:r>
            <a:endParaRPr lang="pl-PL" dirty="0"/>
          </a:p>
        </p:txBody>
      </p:sp>
    </p:spTree>
    <p:extLst>
      <p:ext uri="{BB962C8B-B14F-4D97-AF65-F5344CB8AC3E}">
        <p14:creationId xmlns:p14="http://schemas.microsoft.com/office/powerpoint/2010/main" val="3424642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00"/>
                                        <p:tgtEl>
                                          <p:spTgt spid="2">
                                            <p:txEl>
                                              <p:pRg st="1" end="1"/>
                                            </p:txEl>
                                          </p:spTgt>
                                        </p:tgtEl>
                                      </p:cBhvr>
                                    </p:animEffect>
                                    <p:anim calcmode="lin" valueType="num">
                                      <p:cBhvr>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1000"/>
                                        <p:tgtEl>
                                          <p:spTgt spid="2">
                                            <p:txEl>
                                              <p:pRg st="2" end="2"/>
                                            </p:txEl>
                                          </p:spTgt>
                                        </p:tgtEl>
                                      </p:cBhvr>
                                    </p:animEffect>
                                    <p:anim calcmode="lin" valueType="num">
                                      <p:cBhvr>
                                        <p:cTn id="1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
                                            <p:txEl>
                                              <p:pRg st="3" end="3"/>
                                            </p:txEl>
                                          </p:spTgt>
                                        </p:tgtEl>
                                        <p:attrNameLst>
                                          <p:attrName>style.visibility</p:attrName>
                                        </p:attrNameLst>
                                      </p:cBhvr>
                                      <p:to>
                                        <p:strVal val="visible"/>
                                      </p:to>
                                    </p:set>
                                    <p:animEffect transition="in" filter="fade">
                                      <p:cBhvr>
                                        <p:cTn id="24" dur="1000"/>
                                        <p:tgtEl>
                                          <p:spTgt spid="2">
                                            <p:txEl>
                                              <p:pRg st="3" end="3"/>
                                            </p:txEl>
                                          </p:spTgt>
                                        </p:tgtEl>
                                      </p:cBhvr>
                                    </p:animEffect>
                                    <p:anim calcmode="lin" valueType="num">
                                      <p:cBhvr>
                                        <p:cTn id="2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2">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animEffect transition="in" filter="fade">
                                      <p:cBhvr>
                                        <p:cTn id="29" dur="1000"/>
                                        <p:tgtEl>
                                          <p:spTgt spid="2">
                                            <p:txEl>
                                              <p:pRg st="4" end="4"/>
                                            </p:txEl>
                                          </p:spTgt>
                                        </p:tgtEl>
                                      </p:cBhvr>
                                    </p:animEffect>
                                    <p:anim calcmode="lin" valueType="num">
                                      <p:cBhvr>
                                        <p:cTn id="30"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2">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
                                            <p:txEl>
                                              <p:pRg st="5" end="5"/>
                                            </p:txEl>
                                          </p:spTgt>
                                        </p:tgtEl>
                                        <p:attrNameLst>
                                          <p:attrName>style.visibility</p:attrName>
                                        </p:attrNameLst>
                                      </p:cBhvr>
                                      <p:to>
                                        <p:strVal val="visible"/>
                                      </p:to>
                                    </p:set>
                                    <p:animEffect transition="in" filter="fade">
                                      <p:cBhvr>
                                        <p:cTn id="34" dur="1000"/>
                                        <p:tgtEl>
                                          <p:spTgt spid="2">
                                            <p:txEl>
                                              <p:pRg st="5" end="5"/>
                                            </p:txEl>
                                          </p:spTgt>
                                        </p:tgtEl>
                                      </p:cBhvr>
                                    </p:animEffect>
                                    <p:anim calcmode="lin" valueType="num">
                                      <p:cBhvr>
                                        <p:cTn id="35"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2">
                                            <p:txEl>
                                              <p:pRg st="6" end="6"/>
                                            </p:txEl>
                                          </p:spTgt>
                                        </p:tgtEl>
                                        <p:attrNameLst>
                                          <p:attrName>style.visibility</p:attrName>
                                        </p:attrNameLst>
                                      </p:cBhvr>
                                      <p:to>
                                        <p:strVal val="visible"/>
                                      </p:to>
                                    </p:set>
                                    <p:animEffect transition="in" filter="fade">
                                      <p:cBhvr>
                                        <p:cTn id="41" dur="1000"/>
                                        <p:tgtEl>
                                          <p:spTgt spid="2">
                                            <p:txEl>
                                              <p:pRg st="6" end="6"/>
                                            </p:txEl>
                                          </p:spTgt>
                                        </p:tgtEl>
                                      </p:cBhvr>
                                    </p:animEffect>
                                    <p:anim calcmode="lin" valueType="num">
                                      <p:cBhvr>
                                        <p:cTn id="42"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2">
                                            <p:txEl>
                                              <p:pRg st="6" end="6"/>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
                                            <p:txEl>
                                              <p:pRg st="7" end="7"/>
                                            </p:txEl>
                                          </p:spTgt>
                                        </p:tgtEl>
                                        <p:attrNameLst>
                                          <p:attrName>style.visibility</p:attrName>
                                        </p:attrNameLst>
                                      </p:cBhvr>
                                      <p:to>
                                        <p:strVal val="visible"/>
                                      </p:to>
                                    </p:set>
                                    <p:animEffect transition="in" filter="fade">
                                      <p:cBhvr>
                                        <p:cTn id="46" dur="1000"/>
                                        <p:tgtEl>
                                          <p:spTgt spid="2">
                                            <p:txEl>
                                              <p:pRg st="7" end="7"/>
                                            </p:txEl>
                                          </p:spTgt>
                                        </p:tgtEl>
                                      </p:cBhvr>
                                    </p:animEffect>
                                    <p:anim calcmode="lin" valueType="num">
                                      <p:cBhvr>
                                        <p:cTn id="47"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2">
                                            <p:txEl>
                                              <p:pRg st="7" end="7"/>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2">
                                            <p:txEl>
                                              <p:pRg st="8" end="8"/>
                                            </p:txEl>
                                          </p:spTgt>
                                        </p:tgtEl>
                                        <p:attrNameLst>
                                          <p:attrName>style.visibility</p:attrName>
                                        </p:attrNameLst>
                                      </p:cBhvr>
                                      <p:to>
                                        <p:strVal val="visible"/>
                                      </p:to>
                                    </p:set>
                                    <p:animEffect transition="in" filter="fade">
                                      <p:cBhvr>
                                        <p:cTn id="51" dur="1000"/>
                                        <p:tgtEl>
                                          <p:spTgt spid="2">
                                            <p:txEl>
                                              <p:pRg st="8" end="8"/>
                                            </p:txEl>
                                          </p:spTgt>
                                        </p:tgtEl>
                                      </p:cBhvr>
                                    </p:animEffect>
                                    <p:anim calcmode="lin" valueType="num">
                                      <p:cBhvr>
                                        <p:cTn id="52"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2">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B458AA-E724-4182-A176-A63AC5EBEB8F}"/>
              </a:ext>
            </a:extLst>
          </p:cNvPr>
          <p:cNvSpPr>
            <a:spLocks noGrp="1"/>
          </p:cNvSpPr>
          <p:nvPr>
            <p:ph type="title"/>
          </p:nvPr>
        </p:nvSpPr>
        <p:spPr/>
        <p:txBody>
          <a:bodyPr>
            <a:normAutofit fontScale="90000"/>
          </a:bodyPr>
          <a:lstStyle/>
          <a:p>
            <a:r>
              <a:rPr lang="en-GB" dirty="0"/>
              <a:t>Value of Data</a:t>
            </a:r>
            <a:endParaRPr lang="pl-PL" dirty="0"/>
          </a:p>
        </p:txBody>
      </p:sp>
      <p:pic>
        <p:nvPicPr>
          <p:cNvPr id="4" name="Picture 3">
            <a:extLst>
              <a:ext uri="{FF2B5EF4-FFF2-40B4-BE49-F238E27FC236}">
                <a16:creationId xmlns:a16="http://schemas.microsoft.com/office/drawing/2014/main" id="{EEA68D03-EF02-444E-83D5-BBD8EDEEB850}"/>
              </a:ext>
            </a:extLst>
          </p:cNvPr>
          <p:cNvPicPr>
            <a:picLocks noChangeAspect="1"/>
          </p:cNvPicPr>
          <p:nvPr/>
        </p:nvPicPr>
        <p:blipFill>
          <a:blip r:embed="rId3"/>
          <a:stretch>
            <a:fillRect/>
          </a:stretch>
        </p:blipFill>
        <p:spPr>
          <a:xfrm>
            <a:off x="1352630" y="1776645"/>
            <a:ext cx="2506820" cy="2297918"/>
          </a:xfrm>
          <a:prstGeom prst="rect">
            <a:avLst/>
          </a:prstGeom>
        </p:spPr>
      </p:pic>
      <p:pic>
        <p:nvPicPr>
          <p:cNvPr id="5" name="Picture 4">
            <a:extLst>
              <a:ext uri="{FF2B5EF4-FFF2-40B4-BE49-F238E27FC236}">
                <a16:creationId xmlns:a16="http://schemas.microsoft.com/office/drawing/2014/main" id="{99A6479B-21F4-4591-B374-D77680F1D6DC}"/>
              </a:ext>
            </a:extLst>
          </p:cNvPr>
          <p:cNvPicPr>
            <a:picLocks noChangeAspect="1"/>
          </p:cNvPicPr>
          <p:nvPr/>
        </p:nvPicPr>
        <p:blipFill>
          <a:blip r:embed="rId4"/>
          <a:stretch>
            <a:fillRect/>
          </a:stretch>
        </p:blipFill>
        <p:spPr>
          <a:xfrm>
            <a:off x="5001064" y="1984744"/>
            <a:ext cx="3165437" cy="1810490"/>
          </a:xfrm>
          <a:prstGeom prst="rect">
            <a:avLst/>
          </a:prstGeom>
        </p:spPr>
      </p:pic>
      <p:sp>
        <p:nvSpPr>
          <p:cNvPr id="2" name="Rectangle 1">
            <a:extLst>
              <a:ext uri="{FF2B5EF4-FFF2-40B4-BE49-F238E27FC236}">
                <a16:creationId xmlns:a16="http://schemas.microsoft.com/office/drawing/2014/main" id="{1D244CDB-3231-4AAB-80F1-562B824F4D60}"/>
              </a:ext>
            </a:extLst>
          </p:cNvPr>
          <p:cNvSpPr/>
          <p:nvPr/>
        </p:nvSpPr>
        <p:spPr>
          <a:xfrm>
            <a:off x="837028" y="1688123"/>
            <a:ext cx="3538024" cy="2474963"/>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pl-PL"/>
          </a:p>
        </p:txBody>
      </p:sp>
      <p:sp>
        <p:nvSpPr>
          <p:cNvPr id="6" name="Rectangle 5">
            <a:extLst>
              <a:ext uri="{FF2B5EF4-FFF2-40B4-BE49-F238E27FC236}">
                <a16:creationId xmlns:a16="http://schemas.microsoft.com/office/drawing/2014/main" id="{4B445D42-B604-4028-849A-19600D6AA36E}"/>
              </a:ext>
            </a:extLst>
          </p:cNvPr>
          <p:cNvSpPr/>
          <p:nvPr/>
        </p:nvSpPr>
        <p:spPr>
          <a:xfrm>
            <a:off x="4717367" y="1688123"/>
            <a:ext cx="3538024" cy="2474963"/>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pl-PL"/>
          </a:p>
        </p:txBody>
      </p:sp>
      <p:sp>
        <p:nvSpPr>
          <p:cNvPr id="7" name="Rectangle 6">
            <a:extLst>
              <a:ext uri="{FF2B5EF4-FFF2-40B4-BE49-F238E27FC236}">
                <a16:creationId xmlns:a16="http://schemas.microsoft.com/office/drawing/2014/main" id="{CC05C9E2-6936-436B-9795-13793A790E80}"/>
              </a:ext>
            </a:extLst>
          </p:cNvPr>
          <p:cNvSpPr/>
          <p:nvPr/>
        </p:nvSpPr>
        <p:spPr>
          <a:xfrm>
            <a:off x="2241998" y="4215834"/>
            <a:ext cx="728084" cy="369332"/>
          </a:xfrm>
          <a:prstGeom prst="rect">
            <a:avLst/>
          </a:prstGeom>
        </p:spPr>
        <p:txBody>
          <a:bodyPr wrap="none">
            <a:spAutoFit/>
          </a:bodyPr>
          <a:lstStyle/>
          <a:p>
            <a:r>
              <a:rPr lang="en-GB" dirty="0"/>
              <a:t>FILE 1</a:t>
            </a:r>
            <a:endParaRPr lang="pl-PL" dirty="0"/>
          </a:p>
        </p:txBody>
      </p:sp>
      <p:sp>
        <p:nvSpPr>
          <p:cNvPr id="8" name="Rectangle 7">
            <a:extLst>
              <a:ext uri="{FF2B5EF4-FFF2-40B4-BE49-F238E27FC236}">
                <a16:creationId xmlns:a16="http://schemas.microsoft.com/office/drawing/2014/main" id="{F3E721F1-2AF7-4A3C-B718-DA41C788A0CE}"/>
              </a:ext>
            </a:extLst>
          </p:cNvPr>
          <p:cNvSpPr/>
          <p:nvPr/>
        </p:nvSpPr>
        <p:spPr>
          <a:xfrm>
            <a:off x="6219740" y="4215834"/>
            <a:ext cx="728084" cy="369332"/>
          </a:xfrm>
          <a:prstGeom prst="rect">
            <a:avLst/>
          </a:prstGeom>
        </p:spPr>
        <p:txBody>
          <a:bodyPr wrap="none">
            <a:spAutoFit/>
          </a:bodyPr>
          <a:lstStyle/>
          <a:p>
            <a:r>
              <a:rPr lang="en-GB" dirty="0"/>
              <a:t>FILE 2</a:t>
            </a:r>
            <a:endParaRPr lang="pl-PL" dirty="0"/>
          </a:p>
        </p:txBody>
      </p:sp>
    </p:spTree>
    <p:extLst>
      <p:ext uri="{BB962C8B-B14F-4D97-AF65-F5344CB8AC3E}">
        <p14:creationId xmlns:p14="http://schemas.microsoft.com/office/powerpoint/2010/main" val="2744853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53025E-D9B2-4E41-A50C-B9284723003D}"/>
              </a:ext>
            </a:extLst>
          </p:cNvPr>
          <p:cNvSpPr>
            <a:spLocks noGrp="1"/>
          </p:cNvSpPr>
          <p:nvPr>
            <p:ph type="title"/>
          </p:nvPr>
        </p:nvSpPr>
        <p:spPr/>
        <p:txBody>
          <a:bodyPr>
            <a:normAutofit fontScale="90000"/>
          </a:bodyPr>
          <a:lstStyle/>
          <a:p>
            <a:r>
              <a:rPr lang="en-GB" dirty="0"/>
              <a:t>Do you know…</a:t>
            </a:r>
            <a:endParaRPr lang="pl-PL" dirty="0"/>
          </a:p>
        </p:txBody>
      </p:sp>
      <p:pic>
        <p:nvPicPr>
          <p:cNvPr id="3074" name="Picture 2" descr="Image result for moneyball film">
            <a:extLst>
              <a:ext uri="{FF2B5EF4-FFF2-40B4-BE49-F238E27FC236}">
                <a16:creationId xmlns:a16="http://schemas.microsoft.com/office/drawing/2014/main" id="{D335F0DD-B691-47FC-AD67-C641C16B67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4708" y="1636655"/>
            <a:ext cx="3062545" cy="267972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8E4357E-9B80-41FF-B59E-4DB1AC760843}"/>
              </a:ext>
            </a:extLst>
          </p:cNvPr>
          <p:cNvSpPr/>
          <p:nvPr/>
        </p:nvSpPr>
        <p:spPr>
          <a:xfrm>
            <a:off x="433276" y="1756387"/>
            <a:ext cx="4572000" cy="2677656"/>
          </a:xfrm>
          <a:prstGeom prst="rect">
            <a:avLst/>
          </a:prstGeom>
        </p:spPr>
        <p:txBody>
          <a:bodyPr>
            <a:spAutoFit/>
          </a:bodyPr>
          <a:lstStyle/>
          <a:p>
            <a:r>
              <a:rPr lang="en-US" sz="1400" b="1" dirty="0">
                <a:solidFill>
                  <a:schemeClr val="accent1">
                    <a:lumMod val="75000"/>
                  </a:schemeClr>
                </a:solidFill>
              </a:rPr>
              <a:t>Moneyball </a:t>
            </a:r>
            <a:r>
              <a:rPr lang="en-US" sz="1400" dirty="0">
                <a:solidFill>
                  <a:schemeClr val="tx1">
                    <a:lumMod val="65000"/>
                    <a:lumOff val="35000"/>
                  </a:schemeClr>
                </a:solidFill>
              </a:rPr>
              <a:t>is a 2011 American sports film directed by Bennett Miller and written by Steven </a:t>
            </a:r>
            <a:r>
              <a:rPr lang="en-US" sz="1400" dirty="0" err="1">
                <a:solidFill>
                  <a:schemeClr val="tx1">
                    <a:lumMod val="65000"/>
                    <a:lumOff val="35000"/>
                  </a:schemeClr>
                </a:solidFill>
              </a:rPr>
              <a:t>Zaillian</a:t>
            </a:r>
            <a:r>
              <a:rPr lang="en-US" sz="1400" dirty="0">
                <a:solidFill>
                  <a:schemeClr val="tx1">
                    <a:lumMod val="65000"/>
                    <a:lumOff val="35000"/>
                  </a:schemeClr>
                </a:solidFill>
              </a:rPr>
              <a:t> and Aaron Sorkin. The film is based on Michael Lewis's 2003 nonfiction book of the same name, an account of the Oakland Athletics baseball team's 2002 season and their general manager Billy Beane's attempts to assemble a competitive team.</a:t>
            </a:r>
          </a:p>
          <a:p>
            <a:endParaRPr lang="en-US" sz="1400" dirty="0">
              <a:solidFill>
                <a:schemeClr val="tx1">
                  <a:lumMod val="65000"/>
                  <a:lumOff val="35000"/>
                </a:schemeClr>
              </a:solidFill>
            </a:endParaRPr>
          </a:p>
          <a:p>
            <a:r>
              <a:rPr lang="en-US" sz="1400" dirty="0">
                <a:solidFill>
                  <a:schemeClr val="tx1">
                    <a:lumMod val="65000"/>
                    <a:lumOff val="35000"/>
                  </a:schemeClr>
                </a:solidFill>
              </a:rPr>
              <a:t>In the film, Beane (Brad Pitt) and assistant GM Peter Brand (Jonah Hill), faced with the franchise's limited budget for players, build a team of undervalued talent by taking a </a:t>
            </a:r>
            <a:r>
              <a:rPr lang="en-US" sz="1400" b="1" dirty="0">
                <a:solidFill>
                  <a:schemeClr val="accent1">
                    <a:lumMod val="75000"/>
                  </a:schemeClr>
                </a:solidFill>
              </a:rPr>
              <a:t>sophisticated sabermetric approach </a:t>
            </a:r>
            <a:r>
              <a:rPr lang="en-US" sz="1400" dirty="0">
                <a:solidFill>
                  <a:schemeClr val="tx1">
                    <a:lumMod val="65000"/>
                    <a:lumOff val="35000"/>
                  </a:schemeClr>
                </a:solidFill>
              </a:rPr>
              <a:t>to scouting and analyzing players.</a:t>
            </a:r>
            <a:endParaRPr lang="pl-PL" sz="1400" dirty="0">
              <a:solidFill>
                <a:schemeClr val="tx1">
                  <a:lumMod val="65000"/>
                  <a:lumOff val="35000"/>
                </a:schemeClr>
              </a:solidFill>
            </a:endParaRPr>
          </a:p>
        </p:txBody>
      </p:sp>
    </p:spTree>
    <p:extLst>
      <p:ext uri="{BB962C8B-B14F-4D97-AF65-F5344CB8AC3E}">
        <p14:creationId xmlns:p14="http://schemas.microsoft.com/office/powerpoint/2010/main" val="113548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53025E-D9B2-4E41-A50C-B9284723003D}"/>
              </a:ext>
            </a:extLst>
          </p:cNvPr>
          <p:cNvSpPr>
            <a:spLocks noGrp="1"/>
          </p:cNvSpPr>
          <p:nvPr>
            <p:ph type="title"/>
          </p:nvPr>
        </p:nvSpPr>
        <p:spPr/>
        <p:txBody>
          <a:bodyPr>
            <a:normAutofit fontScale="90000"/>
          </a:bodyPr>
          <a:lstStyle/>
          <a:p>
            <a:r>
              <a:rPr lang="en-GB" dirty="0"/>
              <a:t>Do you know…</a:t>
            </a:r>
            <a:endParaRPr lang="pl-PL" dirty="0"/>
          </a:p>
        </p:txBody>
      </p:sp>
      <p:pic>
        <p:nvPicPr>
          <p:cNvPr id="2" name="Picture 1">
            <a:extLst>
              <a:ext uri="{FF2B5EF4-FFF2-40B4-BE49-F238E27FC236}">
                <a16:creationId xmlns:a16="http://schemas.microsoft.com/office/drawing/2014/main" id="{B1DB9392-EE3D-45E0-B7F5-F0CFC37739B8}"/>
              </a:ext>
            </a:extLst>
          </p:cNvPr>
          <p:cNvPicPr>
            <a:picLocks noChangeAspect="1"/>
          </p:cNvPicPr>
          <p:nvPr/>
        </p:nvPicPr>
        <p:blipFill>
          <a:blip r:embed="rId3"/>
          <a:stretch>
            <a:fillRect/>
          </a:stretch>
        </p:blipFill>
        <p:spPr>
          <a:xfrm>
            <a:off x="1284337" y="3172173"/>
            <a:ext cx="4195030" cy="1757026"/>
          </a:xfrm>
          <a:prstGeom prst="rect">
            <a:avLst/>
          </a:prstGeom>
        </p:spPr>
      </p:pic>
      <p:pic>
        <p:nvPicPr>
          <p:cNvPr id="4" name="Picture 3">
            <a:extLst>
              <a:ext uri="{FF2B5EF4-FFF2-40B4-BE49-F238E27FC236}">
                <a16:creationId xmlns:a16="http://schemas.microsoft.com/office/drawing/2014/main" id="{DD0C61A4-D921-449A-9BF0-2417763F0CB9}"/>
              </a:ext>
            </a:extLst>
          </p:cNvPr>
          <p:cNvPicPr>
            <a:picLocks noChangeAspect="1"/>
          </p:cNvPicPr>
          <p:nvPr/>
        </p:nvPicPr>
        <p:blipFill>
          <a:blip r:embed="rId4"/>
          <a:stretch>
            <a:fillRect/>
          </a:stretch>
        </p:blipFill>
        <p:spPr>
          <a:xfrm>
            <a:off x="396533" y="1938746"/>
            <a:ext cx="5019528" cy="1152790"/>
          </a:xfrm>
          <a:prstGeom prst="rect">
            <a:avLst/>
          </a:prstGeom>
        </p:spPr>
      </p:pic>
      <p:pic>
        <p:nvPicPr>
          <p:cNvPr id="5" name="Picture 4">
            <a:extLst>
              <a:ext uri="{FF2B5EF4-FFF2-40B4-BE49-F238E27FC236}">
                <a16:creationId xmlns:a16="http://schemas.microsoft.com/office/drawing/2014/main" id="{63C63B39-F457-4953-83B3-485AF0B229A8}"/>
              </a:ext>
            </a:extLst>
          </p:cNvPr>
          <p:cNvPicPr>
            <a:picLocks noChangeAspect="1"/>
          </p:cNvPicPr>
          <p:nvPr/>
        </p:nvPicPr>
        <p:blipFill>
          <a:blip r:embed="rId5"/>
          <a:stretch>
            <a:fillRect/>
          </a:stretch>
        </p:blipFill>
        <p:spPr>
          <a:xfrm>
            <a:off x="5627589" y="1593459"/>
            <a:ext cx="2981325" cy="933450"/>
          </a:xfrm>
          <a:prstGeom prst="rect">
            <a:avLst/>
          </a:prstGeom>
        </p:spPr>
      </p:pic>
      <p:pic>
        <p:nvPicPr>
          <p:cNvPr id="6" name="Picture 5">
            <a:extLst>
              <a:ext uri="{FF2B5EF4-FFF2-40B4-BE49-F238E27FC236}">
                <a16:creationId xmlns:a16="http://schemas.microsoft.com/office/drawing/2014/main" id="{777195C8-BC95-4BF8-A744-F8C60C8EBDE6}"/>
              </a:ext>
            </a:extLst>
          </p:cNvPr>
          <p:cNvPicPr>
            <a:picLocks noChangeAspect="1"/>
          </p:cNvPicPr>
          <p:nvPr/>
        </p:nvPicPr>
        <p:blipFill>
          <a:blip r:embed="rId6"/>
          <a:stretch>
            <a:fillRect/>
          </a:stretch>
        </p:blipFill>
        <p:spPr>
          <a:xfrm>
            <a:off x="5980014" y="2635308"/>
            <a:ext cx="2628900" cy="1743075"/>
          </a:xfrm>
          <a:prstGeom prst="rect">
            <a:avLst/>
          </a:prstGeom>
        </p:spPr>
      </p:pic>
    </p:spTree>
    <p:extLst>
      <p:ext uri="{BB962C8B-B14F-4D97-AF65-F5344CB8AC3E}">
        <p14:creationId xmlns:p14="http://schemas.microsoft.com/office/powerpoint/2010/main" val="532805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53025E-D9B2-4E41-A50C-B9284723003D}"/>
              </a:ext>
            </a:extLst>
          </p:cNvPr>
          <p:cNvSpPr>
            <a:spLocks noGrp="1"/>
          </p:cNvSpPr>
          <p:nvPr>
            <p:ph type="title"/>
          </p:nvPr>
        </p:nvSpPr>
        <p:spPr/>
        <p:txBody>
          <a:bodyPr>
            <a:normAutofit fontScale="90000"/>
          </a:bodyPr>
          <a:lstStyle/>
          <a:p>
            <a:r>
              <a:rPr lang="en-GB" dirty="0"/>
              <a:t>Do you know…</a:t>
            </a:r>
            <a:endParaRPr lang="pl-PL" dirty="0"/>
          </a:p>
        </p:txBody>
      </p:sp>
      <p:pic>
        <p:nvPicPr>
          <p:cNvPr id="7" name="Picture 6">
            <a:extLst>
              <a:ext uri="{FF2B5EF4-FFF2-40B4-BE49-F238E27FC236}">
                <a16:creationId xmlns:a16="http://schemas.microsoft.com/office/drawing/2014/main" id="{26FDCC60-01CB-4BAD-A28C-36D706C40980}"/>
              </a:ext>
            </a:extLst>
          </p:cNvPr>
          <p:cNvPicPr>
            <a:picLocks noChangeAspect="1"/>
          </p:cNvPicPr>
          <p:nvPr/>
        </p:nvPicPr>
        <p:blipFill>
          <a:blip r:embed="rId3"/>
          <a:stretch>
            <a:fillRect/>
          </a:stretch>
        </p:blipFill>
        <p:spPr>
          <a:xfrm>
            <a:off x="451119" y="1934455"/>
            <a:ext cx="6602467" cy="2275427"/>
          </a:xfrm>
          <a:prstGeom prst="rect">
            <a:avLst/>
          </a:prstGeom>
        </p:spPr>
      </p:pic>
      <p:pic>
        <p:nvPicPr>
          <p:cNvPr id="1026" name="Picture 2" descr="https://www.tauron-dystrybucja.pl/-/media/tauron/dystrybucja/o-spolce/mdm-z4.ashx">
            <a:extLst>
              <a:ext uri="{FF2B5EF4-FFF2-40B4-BE49-F238E27FC236}">
                <a16:creationId xmlns:a16="http://schemas.microsoft.com/office/drawing/2014/main" id="{D50082A3-4381-4F85-83E4-BD89E84FC4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6055" y="1598750"/>
            <a:ext cx="2133729" cy="2946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697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11834E-229A-432D-B687-D47E33AA2A5D}"/>
              </a:ext>
            </a:extLst>
          </p:cNvPr>
          <p:cNvSpPr>
            <a:spLocks noGrp="1"/>
          </p:cNvSpPr>
          <p:nvPr>
            <p:ph idx="1"/>
          </p:nvPr>
        </p:nvSpPr>
        <p:spPr>
          <a:xfrm>
            <a:off x="2573064" y="1954265"/>
            <a:ext cx="3522936" cy="1646325"/>
          </a:xfrm>
        </p:spPr>
        <p:txBody>
          <a:bodyPr>
            <a:normAutofit/>
          </a:bodyPr>
          <a:lstStyle/>
          <a:p>
            <a:pPr marL="0" indent="0">
              <a:buNone/>
            </a:pPr>
            <a:r>
              <a:rPr lang="en-GB" sz="4400" dirty="0">
                <a:solidFill>
                  <a:schemeClr val="accent1">
                    <a:lumMod val="75000"/>
                  </a:schemeClr>
                </a:solidFill>
              </a:rPr>
              <a:t>	</a:t>
            </a:r>
          </a:p>
          <a:p>
            <a:pPr marL="0" indent="0">
              <a:buNone/>
            </a:pPr>
            <a:r>
              <a:rPr lang="en-GB" sz="4400" dirty="0">
                <a:solidFill>
                  <a:schemeClr val="accent1">
                    <a:lumMod val="75000"/>
                  </a:schemeClr>
                </a:solidFill>
              </a:rPr>
              <a:t>	History…</a:t>
            </a:r>
            <a:endParaRPr lang="pl-PL" sz="4400" dirty="0">
              <a:solidFill>
                <a:schemeClr val="accent1">
                  <a:lumMod val="75000"/>
                </a:schemeClr>
              </a:solidFill>
            </a:endParaRPr>
          </a:p>
        </p:txBody>
      </p:sp>
      <p:sp>
        <p:nvSpPr>
          <p:cNvPr id="3" name="Title 2">
            <a:extLst>
              <a:ext uri="{FF2B5EF4-FFF2-40B4-BE49-F238E27FC236}">
                <a16:creationId xmlns:a16="http://schemas.microsoft.com/office/drawing/2014/main" id="{E5074C43-5347-4DCB-B42B-3C11973A927E}"/>
              </a:ext>
            </a:extLst>
          </p:cNvPr>
          <p:cNvSpPr>
            <a:spLocks noGrp="1"/>
          </p:cNvSpPr>
          <p:nvPr>
            <p:ph type="title"/>
          </p:nvPr>
        </p:nvSpPr>
        <p:spPr/>
        <p:txBody>
          <a:bodyPr>
            <a:normAutofit fontScale="90000"/>
          </a:bodyPr>
          <a:lstStyle/>
          <a:p>
            <a:endParaRPr lang="pl-PL"/>
          </a:p>
        </p:txBody>
      </p:sp>
    </p:spTree>
    <p:extLst>
      <p:ext uri="{BB962C8B-B14F-4D97-AF65-F5344CB8AC3E}">
        <p14:creationId xmlns:p14="http://schemas.microsoft.com/office/powerpoint/2010/main" val="2572019630"/>
      </p:ext>
    </p:extLst>
  </p:cSld>
  <p:clrMapOvr>
    <a:masterClrMapping/>
  </p:clrMapOvr>
</p:sld>
</file>

<file path=ppt/theme/theme1.xml><?xml version="1.0" encoding="utf-8"?>
<a:theme xmlns:a="http://schemas.openxmlformats.org/drawingml/2006/main" name="Projekt niestandardowy">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_WHITE">
  <a:themeElements>
    <a:clrScheme name="FP_Brand">
      <a:dk1>
        <a:sysClr val="windowText" lastClr="000000"/>
      </a:dk1>
      <a:lt1>
        <a:srgbClr val="FFFFFF"/>
      </a:lt1>
      <a:dk2>
        <a:srgbClr val="FFFFFF"/>
      </a:dk2>
      <a:lt2>
        <a:srgbClr val="262626"/>
      </a:lt2>
      <a:accent1>
        <a:srgbClr val="FFA000"/>
      </a:accent1>
      <a:accent2>
        <a:srgbClr val="FF5F00"/>
      </a:accent2>
      <a:accent3>
        <a:srgbClr val="00B9E7"/>
      </a:accent3>
      <a:accent4>
        <a:srgbClr val="3777BC"/>
      </a:accent4>
      <a:accent5>
        <a:srgbClr val="A44082"/>
      </a:accent5>
      <a:accent6>
        <a:srgbClr val="5E2E86"/>
      </a:accent6>
      <a:hlink>
        <a:srgbClr val="FF5F00"/>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T_NEGATIV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ONTAK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10473</TotalTime>
  <Words>588</Words>
  <Application>Microsoft Office PowerPoint</Application>
  <PresentationFormat>On-screen Show (16:9)</PresentationFormat>
  <Paragraphs>210</Paragraphs>
  <Slides>31</Slides>
  <Notes>30</Notes>
  <HiddenSlides>3</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31</vt:i4>
      </vt:variant>
    </vt:vector>
  </HeadingPairs>
  <TitlesOfParts>
    <vt:vector size="45" baseType="lpstr">
      <vt:lpstr>Arial</vt:lpstr>
      <vt:lpstr>Calibri</vt:lpstr>
      <vt:lpstr>Calibri Light</vt:lpstr>
      <vt:lpstr>Consolas</vt:lpstr>
      <vt:lpstr>Euphemia</vt:lpstr>
      <vt:lpstr>Malleable-FP</vt:lpstr>
      <vt:lpstr>Malleable-FP Thin</vt:lpstr>
      <vt:lpstr>PT Sans</vt:lpstr>
      <vt:lpstr>Wingdings</vt:lpstr>
      <vt:lpstr>Projekt niestandardowy</vt:lpstr>
      <vt:lpstr>CONTENT_WHITE</vt:lpstr>
      <vt:lpstr>CONTENT_NEGATIVE</vt:lpstr>
      <vt:lpstr>KONTAKT</vt:lpstr>
      <vt:lpstr>Office Theme</vt:lpstr>
      <vt:lpstr>PowerPoint Presentation</vt:lpstr>
      <vt:lpstr>PowerPoint Presentation</vt:lpstr>
      <vt:lpstr>Internet Minute</vt:lpstr>
      <vt:lpstr> 40 Zetta bytes by 2020 163 Zetta bytes by 2025            </vt:lpstr>
      <vt:lpstr>Value of Data</vt:lpstr>
      <vt:lpstr>Do you know…</vt:lpstr>
      <vt:lpstr>Do you know…</vt:lpstr>
      <vt:lpstr>Do you know…</vt:lpstr>
      <vt:lpstr>PowerPoint Presentation</vt:lpstr>
      <vt:lpstr>My First Application</vt:lpstr>
      <vt:lpstr>My First Application</vt:lpstr>
      <vt:lpstr>Relation Model</vt:lpstr>
      <vt:lpstr>SQL</vt:lpstr>
      <vt:lpstr>SQL</vt:lpstr>
      <vt:lpstr>SQL</vt:lpstr>
      <vt:lpstr>Relational Model -Challenges</vt:lpstr>
      <vt:lpstr>Document Db</vt:lpstr>
      <vt:lpstr>New Challenges</vt:lpstr>
      <vt:lpstr>NoSQL –Not only SQL</vt:lpstr>
      <vt:lpstr>Big Data (3V)</vt:lpstr>
      <vt:lpstr>Big Data Processing</vt:lpstr>
      <vt:lpstr>Big Data Processing</vt:lpstr>
      <vt:lpstr>Big Data Processing –Data Lakes</vt:lpstr>
      <vt:lpstr>Scalable runtime</vt:lpstr>
      <vt:lpstr>Cloud</vt:lpstr>
      <vt:lpstr>Cloud -Example</vt:lpstr>
      <vt:lpstr>AI  and Machine Learning</vt:lpstr>
      <vt:lpstr>Summary</vt:lpstr>
      <vt:lpstr>About Me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Filip Sitko</dc:creator>
  <cp:lastModifiedBy>tkrawczyk</cp:lastModifiedBy>
  <cp:revision>249</cp:revision>
  <dcterms:created xsi:type="dcterms:W3CDTF">2016-06-22T10:14:21Z</dcterms:created>
  <dcterms:modified xsi:type="dcterms:W3CDTF">2019-04-17T10:21:55Z</dcterms:modified>
</cp:coreProperties>
</file>